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6" r:id="rId1"/>
  </p:sldMasterIdLst>
  <p:sldIdLst>
    <p:sldId id="260" r:id="rId2"/>
    <p:sldId id="262" r:id="rId3"/>
    <p:sldId id="264" r:id="rId4"/>
    <p:sldId id="266" r:id="rId5"/>
    <p:sldId id="274" r:id="rId6"/>
    <p:sldId id="265" r:id="rId7"/>
    <p:sldId id="267" r:id="rId8"/>
    <p:sldId id="270" r:id="rId9"/>
    <p:sldId id="268" r:id="rId10"/>
    <p:sldId id="273" r:id="rId11"/>
    <p:sldId id="271" r:id="rId12"/>
    <p:sldId id="275" r:id="rId13"/>
    <p:sldId id="276" r:id="rId14"/>
    <p:sldId id="277" r:id="rId15"/>
    <p:sldId id="278" r:id="rId16"/>
    <p:sldId id="269" r:id="rId17"/>
    <p:sldId id="263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994C168-A761-4BC7-BDBB-86F0F07E0263}" v="837" dt="2023-04-05T18:54:13.84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65" autoAdjust="0"/>
    <p:restoredTop sz="95794"/>
  </p:normalViewPr>
  <p:slideViewPr>
    <p:cSldViewPr snapToGrid="0">
      <p:cViewPr varScale="1">
        <p:scale>
          <a:sx n="106" d="100"/>
          <a:sy n="106" d="100"/>
        </p:scale>
        <p:origin x="5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0F80665-4AB3-42F3-8280-8EE6474DA349}" type="doc">
      <dgm:prSet loTypeId="urn:microsoft.com/office/officeart/2005/8/layout/vProcess5" loCatId="process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A31C1B2E-A9D1-4276-A45A-10115216B859}">
      <dgm:prSet phldrT="[Text]" phldr="0"/>
      <dgm:spPr/>
      <dgm:t>
        <a:bodyPr/>
        <a:lstStyle/>
        <a:p>
          <a:r>
            <a:rPr lang="en-US" dirty="0">
              <a:latin typeface="Calibri Light" panose="020F0302020204030204"/>
            </a:rPr>
            <a:t>Polymorphism</a:t>
          </a:r>
          <a:endParaRPr lang="en-US" dirty="0"/>
        </a:p>
      </dgm:t>
    </dgm:pt>
    <dgm:pt modelId="{B525E4E5-43C5-4A2B-BEBF-F0C50CFBB385}" type="parTrans" cxnId="{1B34C163-7B87-43EA-8B2C-3E577C576D04}">
      <dgm:prSet/>
      <dgm:spPr/>
      <dgm:t>
        <a:bodyPr/>
        <a:lstStyle/>
        <a:p>
          <a:endParaRPr lang="en-US"/>
        </a:p>
      </dgm:t>
    </dgm:pt>
    <dgm:pt modelId="{D1928E37-31EC-4C05-9516-B3BA8B36D034}" type="sibTrans" cxnId="{1B34C163-7B87-43EA-8B2C-3E577C576D04}">
      <dgm:prSet/>
      <dgm:spPr/>
      <dgm:t>
        <a:bodyPr/>
        <a:lstStyle/>
        <a:p>
          <a:endParaRPr lang="en-US"/>
        </a:p>
      </dgm:t>
    </dgm:pt>
    <dgm:pt modelId="{B4DFED82-301F-470B-B1BE-60169950A7F6}">
      <dgm:prSet phldrT="[Text]"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Poly - many</a:t>
          </a:r>
          <a:endParaRPr lang="en-US" dirty="0"/>
        </a:p>
      </dgm:t>
    </dgm:pt>
    <dgm:pt modelId="{289E222F-74C7-4CC2-BD92-BA26585A4FE2}" type="parTrans" cxnId="{54CA0450-6138-4694-B7AD-A47331C3971E}">
      <dgm:prSet/>
      <dgm:spPr/>
      <dgm:t>
        <a:bodyPr/>
        <a:lstStyle/>
        <a:p>
          <a:endParaRPr lang="en-US"/>
        </a:p>
      </dgm:t>
    </dgm:pt>
    <dgm:pt modelId="{7ED06A98-A9C1-47FE-8AAB-15892663E9C9}" type="sibTrans" cxnId="{54CA0450-6138-4694-B7AD-A47331C3971E}">
      <dgm:prSet/>
      <dgm:spPr/>
      <dgm:t>
        <a:bodyPr/>
        <a:lstStyle/>
        <a:p>
          <a:endParaRPr lang="en-US"/>
        </a:p>
      </dgm:t>
    </dgm:pt>
    <dgm:pt modelId="{5D4866B6-35DD-45DB-A5F4-B3648CAFB13F}">
      <dgm:prSet phldrT="[Text]" phldr="0"/>
      <dgm:spPr/>
      <dgm:t>
        <a:bodyPr/>
        <a:lstStyle/>
        <a:p>
          <a:pPr rtl="0"/>
          <a:r>
            <a:rPr lang="en-US" dirty="0"/>
            <a:t>Morphism </a:t>
          </a:r>
          <a:r>
            <a:rPr lang="en-US" dirty="0">
              <a:latin typeface="Calibri Light" panose="020F0302020204030204"/>
            </a:rPr>
            <a:t>– </a:t>
          </a:r>
          <a:r>
            <a:rPr lang="en-US" dirty="0"/>
            <a:t>form</a:t>
          </a:r>
          <a:endParaRPr lang="en-US" dirty="0">
            <a:latin typeface="Calibri Light" panose="020F0302020204030204"/>
          </a:endParaRPr>
        </a:p>
      </dgm:t>
    </dgm:pt>
    <dgm:pt modelId="{90B9042C-D403-40E1-91F1-E1273B546A25}" type="parTrans" cxnId="{44A76DF9-3ECD-4602-B579-20A264883F3D}">
      <dgm:prSet/>
      <dgm:spPr/>
      <dgm:t>
        <a:bodyPr/>
        <a:lstStyle/>
        <a:p>
          <a:endParaRPr lang="en-US"/>
        </a:p>
      </dgm:t>
    </dgm:pt>
    <dgm:pt modelId="{B608D57D-8E03-4ECF-B39F-CDA5171034AD}" type="sibTrans" cxnId="{44A76DF9-3ECD-4602-B579-20A264883F3D}">
      <dgm:prSet/>
      <dgm:spPr/>
      <dgm:t>
        <a:bodyPr/>
        <a:lstStyle/>
        <a:p>
          <a:endParaRPr lang="en-US"/>
        </a:p>
      </dgm:t>
    </dgm:pt>
    <dgm:pt modelId="{A26F5490-8B25-4236-B068-C9FD322D3142}">
      <dgm:prSet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Polymorphism = Manyform </a:t>
          </a:r>
          <a:endParaRPr lang="en-US" dirty="0"/>
        </a:p>
      </dgm:t>
    </dgm:pt>
    <dgm:pt modelId="{12C8D4D9-A4B1-455E-A1B8-E5B2D38B2035}" type="parTrans" cxnId="{44EA0F2D-907F-4C13-BC88-3FA0D0E40574}">
      <dgm:prSet/>
      <dgm:spPr/>
    </dgm:pt>
    <dgm:pt modelId="{585D3439-1DBE-4F6C-84AF-F501628B6C38}" type="sibTrans" cxnId="{44EA0F2D-907F-4C13-BC88-3FA0D0E40574}">
      <dgm:prSet/>
      <dgm:spPr/>
      <dgm:t>
        <a:bodyPr/>
        <a:lstStyle/>
        <a:p>
          <a:endParaRPr lang="en-US"/>
        </a:p>
      </dgm:t>
    </dgm:pt>
    <dgm:pt modelId="{88895863-C488-4B38-90BE-0CD2E746B6AF}" type="pres">
      <dgm:prSet presAssocID="{A0F80665-4AB3-42F3-8280-8EE6474DA349}" presName="outerComposite" presStyleCnt="0">
        <dgm:presLayoutVars>
          <dgm:chMax val="5"/>
          <dgm:dir/>
          <dgm:resizeHandles val="exact"/>
        </dgm:presLayoutVars>
      </dgm:prSet>
      <dgm:spPr/>
    </dgm:pt>
    <dgm:pt modelId="{A065B158-8AF9-4F90-B154-5DFC440F60FF}" type="pres">
      <dgm:prSet presAssocID="{A0F80665-4AB3-42F3-8280-8EE6474DA349}" presName="dummyMaxCanvas" presStyleCnt="0">
        <dgm:presLayoutVars/>
      </dgm:prSet>
      <dgm:spPr/>
    </dgm:pt>
    <dgm:pt modelId="{5347BF14-5AE5-4D30-86E3-39F10E9269F8}" type="pres">
      <dgm:prSet presAssocID="{A0F80665-4AB3-42F3-8280-8EE6474DA349}" presName="FourNodes_1" presStyleLbl="node1" presStyleIdx="0" presStyleCnt="4">
        <dgm:presLayoutVars>
          <dgm:bulletEnabled val="1"/>
        </dgm:presLayoutVars>
      </dgm:prSet>
      <dgm:spPr/>
    </dgm:pt>
    <dgm:pt modelId="{C7371EA4-F0BC-4E97-A25B-24DBA7785BB0}" type="pres">
      <dgm:prSet presAssocID="{A0F80665-4AB3-42F3-8280-8EE6474DA349}" presName="FourNodes_2" presStyleLbl="node1" presStyleIdx="1" presStyleCnt="4">
        <dgm:presLayoutVars>
          <dgm:bulletEnabled val="1"/>
        </dgm:presLayoutVars>
      </dgm:prSet>
      <dgm:spPr/>
    </dgm:pt>
    <dgm:pt modelId="{F4E43BA4-C590-4FD6-8D7A-4E60F435AC20}" type="pres">
      <dgm:prSet presAssocID="{A0F80665-4AB3-42F3-8280-8EE6474DA349}" presName="FourNodes_3" presStyleLbl="node1" presStyleIdx="2" presStyleCnt="4">
        <dgm:presLayoutVars>
          <dgm:bulletEnabled val="1"/>
        </dgm:presLayoutVars>
      </dgm:prSet>
      <dgm:spPr/>
    </dgm:pt>
    <dgm:pt modelId="{3267B328-2076-4209-9138-940C2DC385C3}" type="pres">
      <dgm:prSet presAssocID="{A0F80665-4AB3-42F3-8280-8EE6474DA349}" presName="FourNodes_4" presStyleLbl="node1" presStyleIdx="3" presStyleCnt="4">
        <dgm:presLayoutVars>
          <dgm:bulletEnabled val="1"/>
        </dgm:presLayoutVars>
      </dgm:prSet>
      <dgm:spPr/>
    </dgm:pt>
    <dgm:pt modelId="{96129330-D000-40BB-B695-49D3755FABA4}" type="pres">
      <dgm:prSet presAssocID="{A0F80665-4AB3-42F3-8280-8EE6474DA349}" presName="FourConn_1-2" presStyleLbl="fgAccFollowNode1" presStyleIdx="0" presStyleCnt="3">
        <dgm:presLayoutVars>
          <dgm:bulletEnabled val="1"/>
        </dgm:presLayoutVars>
      </dgm:prSet>
      <dgm:spPr/>
    </dgm:pt>
    <dgm:pt modelId="{744D99D8-73D5-47B0-8069-EC7BF37A4B1D}" type="pres">
      <dgm:prSet presAssocID="{A0F80665-4AB3-42F3-8280-8EE6474DA349}" presName="FourConn_2-3" presStyleLbl="fgAccFollowNode1" presStyleIdx="1" presStyleCnt="3">
        <dgm:presLayoutVars>
          <dgm:bulletEnabled val="1"/>
        </dgm:presLayoutVars>
      </dgm:prSet>
      <dgm:spPr/>
    </dgm:pt>
    <dgm:pt modelId="{8632F5EB-AD4A-46E0-BFB5-390B1BD5F31A}" type="pres">
      <dgm:prSet presAssocID="{A0F80665-4AB3-42F3-8280-8EE6474DA349}" presName="FourConn_3-4" presStyleLbl="fgAccFollowNode1" presStyleIdx="2" presStyleCnt="3">
        <dgm:presLayoutVars>
          <dgm:bulletEnabled val="1"/>
        </dgm:presLayoutVars>
      </dgm:prSet>
      <dgm:spPr/>
    </dgm:pt>
    <dgm:pt modelId="{F6997D7B-CE20-4466-A6D5-B60C863E71F3}" type="pres">
      <dgm:prSet presAssocID="{A0F80665-4AB3-42F3-8280-8EE6474DA349}" presName="FourNodes_1_text" presStyleLbl="node1" presStyleIdx="3" presStyleCnt="4">
        <dgm:presLayoutVars>
          <dgm:bulletEnabled val="1"/>
        </dgm:presLayoutVars>
      </dgm:prSet>
      <dgm:spPr/>
    </dgm:pt>
    <dgm:pt modelId="{6DF01E86-9C95-4055-AC79-7395BEFFD49A}" type="pres">
      <dgm:prSet presAssocID="{A0F80665-4AB3-42F3-8280-8EE6474DA349}" presName="FourNodes_2_text" presStyleLbl="node1" presStyleIdx="3" presStyleCnt="4">
        <dgm:presLayoutVars>
          <dgm:bulletEnabled val="1"/>
        </dgm:presLayoutVars>
      </dgm:prSet>
      <dgm:spPr/>
    </dgm:pt>
    <dgm:pt modelId="{B72536AE-CF2D-46DE-AC14-A4CCF2522276}" type="pres">
      <dgm:prSet presAssocID="{A0F80665-4AB3-42F3-8280-8EE6474DA349}" presName="FourNodes_3_text" presStyleLbl="node1" presStyleIdx="3" presStyleCnt="4">
        <dgm:presLayoutVars>
          <dgm:bulletEnabled val="1"/>
        </dgm:presLayoutVars>
      </dgm:prSet>
      <dgm:spPr/>
    </dgm:pt>
    <dgm:pt modelId="{9A4FC3F7-D0E3-436F-82C3-6DFEA5F0C0E4}" type="pres">
      <dgm:prSet presAssocID="{A0F80665-4AB3-42F3-8280-8EE6474DA349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50120328-529F-441F-BFF8-E9008FDE0430}" type="presOf" srcId="{A31C1B2E-A9D1-4276-A45A-10115216B859}" destId="{F6997D7B-CE20-4466-A6D5-B60C863E71F3}" srcOrd="1" destOrd="0" presId="urn:microsoft.com/office/officeart/2005/8/layout/vProcess5"/>
    <dgm:cxn modelId="{44EA0F2D-907F-4C13-BC88-3FA0D0E40574}" srcId="{A0F80665-4AB3-42F3-8280-8EE6474DA349}" destId="{A26F5490-8B25-4236-B068-C9FD322D3142}" srcOrd="3" destOrd="0" parTransId="{12C8D4D9-A4B1-455E-A1B8-E5B2D38B2035}" sibTransId="{585D3439-1DBE-4F6C-84AF-F501628B6C38}"/>
    <dgm:cxn modelId="{474A2731-2D0A-47F2-AA81-6C01544E8EB5}" type="presOf" srcId="{B4DFED82-301F-470B-B1BE-60169950A7F6}" destId="{C7371EA4-F0BC-4E97-A25B-24DBA7785BB0}" srcOrd="0" destOrd="0" presId="urn:microsoft.com/office/officeart/2005/8/layout/vProcess5"/>
    <dgm:cxn modelId="{68BE4A31-806C-4812-BE9B-19329A0C914F}" type="presOf" srcId="{A26F5490-8B25-4236-B068-C9FD322D3142}" destId="{9A4FC3F7-D0E3-436F-82C3-6DFEA5F0C0E4}" srcOrd="1" destOrd="0" presId="urn:microsoft.com/office/officeart/2005/8/layout/vProcess5"/>
    <dgm:cxn modelId="{3927BE3A-A235-492D-AEF5-4C1FF8B17326}" type="presOf" srcId="{A26F5490-8B25-4236-B068-C9FD322D3142}" destId="{3267B328-2076-4209-9138-940C2DC385C3}" srcOrd="0" destOrd="0" presId="urn:microsoft.com/office/officeart/2005/8/layout/vProcess5"/>
    <dgm:cxn modelId="{54CA0450-6138-4694-B7AD-A47331C3971E}" srcId="{A0F80665-4AB3-42F3-8280-8EE6474DA349}" destId="{B4DFED82-301F-470B-B1BE-60169950A7F6}" srcOrd="1" destOrd="0" parTransId="{289E222F-74C7-4CC2-BD92-BA26585A4FE2}" sibTransId="{7ED06A98-A9C1-47FE-8AAB-15892663E9C9}"/>
    <dgm:cxn modelId="{1B34C163-7B87-43EA-8B2C-3E577C576D04}" srcId="{A0F80665-4AB3-42F3-8280-8EE6474DA349}" destId="{A31C1B2E-A9D1-4276-A45A-10115216B859}" srcOrd="0" destOrd="0" parTransId="{B525E4E5-43C5-4A2B-BEBF-F0C50CFBB385}" sibTransId="{D1928E37-31EC-4C05-9516-B3BA8B36D034}"/>
    <dgm:cxn modelId="{3C9C9C70-812B-49A3-A38C-C1E45838AA7A}" type="presOf" srcId="{B608D57D-8E03-4ECF-B39F-CDA5171034AD}" destId="{8632F5EB-AD4A-46E0-BFB5-390B1BD5F31A}" srcOrd="0" destOrd="0" presId="urn:microsoft.com/office/officeart/2005/8/layout/vProcess5"/>
    <dgm:cxn modelId="{BB61C08D-5CD9-4DB3-BDC4-D8CB5A529486}" type="presOf" srcId="{A0F80665-4AB3-42F3-8280-8EE6474DA349}" destId="{88895863-C488-4B38-90BE-0CD2E746B6AF}" srcOrd="0" destOrd="0" presId="urn:microsoft.com/office/officeart/2005/8/layout/vProcess5"/>
    <dgm:cxn modelId="{6AE7ECBB-0BD3-413F-AA77-BD496AFF1BE0}" type="presOf" srcId="{5D4866B6-35DD-45DB-A5F4-B3648CAFB13F}" destId="{F4E43BA4-C590-4FD6-8D7A-4E60F435AC20}" srcOrd="0" destOrd="0" presId="urn:microsoft.com/office/officeart/2005/8/layout/vProcess5"/>
    <dgm:cxn modelId="{81476CCD-2E96-4764-8419-ED527EE34ED9}" type="presOf" srcId="{5D4866B6-35DD-45DB-A5F4-B3648CAFB13F}" destId="{B72536AE-CF2D-46DE-AC14-A4CCF2522276}" srcOrd="1" destOrd="0" presId="urn:microsoft.com/office/officeart/2005/8/layout/vProcess5"/>
    <dgm:cxn modelId="{7FD5C1DB-C2D4-4285-9057-F76695C5AA54}" type="presOf" srcId="{7ED06A98-A9C1-47FE-8AAB-15892663E9C9}" destId="{744D99D8-73D5-47B0-8069-EC7BF37A4B1D}" srcOrd="0" destOrd="0" presId="urn:microsoft.com/office/officeart/2005/8/layout/vProcess5"/>
    <dgm:cxn modelId="{ECE038E0-1378-4D33-BA99-5B201FCC4AA5}" type="presOf" srcId="{A31C1B2E-A9D1-4276-A45A-10115216B859}" destId="{5347BF14-5AE5-4D30-86E3-39F10E9269F8}" srcOrd="0" destOrd="0" presId="urn:microsoft.com/office/officeart/2005/8/layout/vProcess5"/>
    <dgm:cxn modelId="{4A0C55F9-B87E-4151-8512-FEEE372D4CCC}" type="presOf" srcId="{B4DFED82-301F-470B-B1BE-60169950A7F6}" destId="{6DF01E86-9C95-4055-AC79-7395BEFFD49A}" srcOrd="1" destOrd="0" presId="urn:microsoft.com/office/officeart/2005/8/layout/vProcess5"/>
    <dgm:cxn modelId="{44A76DF9-3ECD-4602-B579-20A264883F3D}" srcId="{A0F80665-4AB3-42F3-8280-8EE6474DA349}" destId="{5D4866B6-35DD-45DB-A5F4-B3648CAFB13F}" srcOrd="2" destOrd="0" parTransId="{90B9042C-D403-40E1-91F1-E1273B546A25}" sibTransId="{B608D57D-8E03-4ECF-B39F-CDA5171034AD}"/>
    <dgm:cxn modelId="{DC8DD8FF-4C50-4EFE-99C1-0448B77E26EC}" type="presOf" srcId="{D1928E37-31EC-4C05-9516-B3BA8B36D034}" destId="{96129330-D000-40BB-B695-49D3755FABA4}" srcOrd="0" destOrd="0" presId="urn:microsoft.com/office/officeart/2005/8/layout/vProcess5"/>
    <dgm:cxn modelId="{7EC40088-633B-41EE-B32C-8698C61B3EDD}" type="presParOf" srcId="{88895863-C488-4B38-90BE-0CD2E746B6AF}" destId="{A065B158-8AF9-4F90-B154-5DFC440F60FF}" srcOrd="0" destOrd="0" presId="urn:microsoft.com/office/officeart/2005/8/layout/vProcess5"/>
    <dgm:cxn modelId="{B5378B4A-9CA7-4AC7-9BC9-14448DA0A563}" type="presParOf" srcId="{88895863-C488-4B38-90BE-0CD2E746B6AF}" destId="{5347BF14-5AE5-4D30-86E3-39F10E9269F8}" srcOrd="1" destOrd="0" presId="urn:microsoft.com/office/officeart/2005/8/layout/vProcess5"/>
    <dgm:cxn modelId="{D6848527-6457-46C5-B1C5-379DAFF01FD8}" type="presParOf" srcId="{88895863-C488-4B38-90BE-0CD2E746B6AF}" destId="{C7371EA4-F0BC-4E97-A25B-24DBA7785BB0}" srcOrd="2" destOrd="0" presId="urn:microsoft.com/office/officeart/2005/8/layout/vProcess5"/>
    <dgm:cxn modelId="{25114E24-A4C2-4B86-94A4-2B5DE36FBAAD}" type="presParOf" srcId="{88895863-C488-4B38-90BE-0CD2E746B6AF}" destId="{F4E43BA4-C590-4FD6-8D7A-4E60F435AC20}" srcOrd="3" destOrd="0" presId="urn:microsoft.com/office/officeart/2005/8/layout/vProcess5"/>
    <dgm:cxn modelId="{D892E934-E9BF-47F2-81C9-485C26BCB653}" type="presParOf" srcId="{88895863-C488-4B38-90BE-0CD2E746B6AF}" destId="{3267B328-2076-4209-9138-940C2DC385C3}" srcOrd="4" destOrd="0" presId="urn:microsoft.com/office/officeart/2005/8/layout/vProcess5"/>
    <dgm:cxn modelId="{8CE83D8F-5F1F-47E4-85A5-A16494635AC2}" type="presParOf" srcId="{88895863-C488-4B38-90BE-0CD2E746B6AF}" destId="{96129330-D000-40BB-B695-49D3755FABA4}" srcOrd="5" destOrd="0" presId="urn:microsoft.com/office/officeart/2005/8/layout/vProcess5"/>
    <dgm:cxn modelId="{8E231117-592D-440D-8C6C-CEA251172B55}" type="presParOf" srcId="{88895863-C488-4B38-90BE-0CD2E746B6AF}" destId="{744D99D8-73D5-47B0-8069-EC7BF37A4B1D}" srcOrd="6" destOrd="0" presId="urn:microsoft.com/office/officeart/2005/8/layout/vProcess5"/>
    <dgm:cxn modelId="{1D61EED4-F4BA-45D3-9E38-3DC43AE5908F}" type="presParOf" srcId="{88895863-C488-4B38-90BE-0CD2E746B6AF}" destId="{8632F5EB-AD4A-46E0-BFB5-390B1BD5F31A}" srcOrd="7" destOrd="0" presId="urn:microsoft.com/office/officeart/2005/8/layout/vProcess5"/>
    <dgm:cxn modelId="{45BE4170-7952-480B-8897-5E2A5E129B72}" type="presParOf" srcId="{88895863-C488-4B38-90BE-0CD2E746B6AF}" destId="{F6997D7B-CE20-4466-A6D5-B60C863E71F3}" srcOrd="8" destOrd="0" presId="urn:microsoft.com/office/officeart/2005/8/layout/vProcess5"/>
    <dgm:cxn modelId="{93463634-1478-46B3-8E6B-20D1864551AE}" type="presParOf" srcId="{88895863-C488-4B38-90BE-0CD2E746B6AF}" destId="{6DF01E86-9C95-4055-AC79-7395BEFFD49A}" srcOrd="9" destOrd="0" presId="urn:microsoft.com/office/officeart/2005/8/layout/vProcess5"/>
    <dgm:cxn modelId="{968E4B01-4288-4878-91AB-AE8B81CF757F}" type="presParOf" srcId="{88895863-C488-4B38-90BE-0CD2E746B6AF}" destId="{B72536AE-CF2D-46DE-AC14-A4CCF2522276}" srcOrd="10" destOrd="0" presId="urn:microsoft.com/office/officeart/2005/8/layout/vProcess5"/>
    <dgm:cxn modelId="{C261BCF7-CAEB-40B3-A1E5-91E58899E008}" type="presParOf" srcId="{88895863-C488-4B38-90BE-0CD2E746B6AF}" destId="{9A4FC3F7-D0E3-436F-82C3-6DFEA5F0C0E4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AB29B47-BCFE-4FF2-96A3-FD1ED932A521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B67CC3C-14BE-4C0A-874A-167E72A8BFD3}">
      <dgm:prSet phldrT="[Text]" phldr="0"/>
      <dgm:spPr/>
      <dgm:t>
        <a:bodyPr/>
        <a:lstStyle/>
        <a:p>
          <a:r>
            <a:rPr lang="en-US" b="1" i="0" dirty="0">
              <a:solidFill>
                <a:srgbClr val="00B050"/>
              </a:solidFill>
              <a:latin typeface="Times New Roman"/>
              <a:cs typeface="Times New Roman"/>
            </a:rPr>
            <a:t>Polymorpism</a:t>
          </a:r>
        </a:p>
      </dgm:t>
    </dgm:pt>
    <dgm:pt modelId="{7AED6A8C-CE51-40E6-88F6-4822E90EB8E4}" type="parTrans" cxnId="{0758DF52-E232-4754-8962-40ECCBDF277F}">
      <dgm:prSet/>
      <dgm:spPr/>
      <dgm:t>
        <a:bodyPr/>
        <a:lstStyle/>
        <a:p>
          <a:endParaRPr lang="en-US"/>
        </a:p>
      </dgm:t>
    </dgm:pt>
    <dgm:pt modelId="{6BE85685-3945-49A9-ADE0-B90ABE869365}" type="sibTrans" cxnId="{0758DF52-E232-4754-8962-40ECCBDF277F}">
      <dgm:prSet/>
      <dgm:spPr/>
      <dgm:t>
        <a:bodyPr/>
        <a:lstStyle/>
        <a:p>
          <a:endParaRPr lang="en-US"/>
        </a:p>
      </dgm:t>
    </dgm:pt>
    <dgm:pt modelId="{59501EB0-728C-4E18-B82D-368D5A4454FA}">
      <dgm:prSet phldrT="[Text]" phldr="0"/>
      <dgm:spPr/>
      <dgm:t>
        <a:bodyPr/>
        <a:lstStyle/>
        <a:p>
          <a:pPr rtl="0"/>
          <a:r>
            <a:rPr lang="en-US" b="1" i="0" dirty="0">
              <a:solidFill>
                <a:schemeClr val="tx1"/>
              </a:solidFill>
              <a:latin typeface="Times New Roman"/>
              <a:cs typeface="Times New Roman"/>
            </a:rPr>
            <a:t>Compile time (</a:t>
          </a:r>
          <a:r>
            <a:rPr lang="en-US" b="1" i="0" dirty="0">
              <a:solidFill>
                <a:srgbClr val="00B050"/>
              </a:solidFill>
              <a:latin typeface="Times New Roman"/>
              <a:cs typeface="Times New Roman"/>
            </a:rPr>
            <a:t>static or early binding</a:t>
          </a:r>
          <a:r>
            <a:rPr lang="en-US" b="1" i="0" dirty="0">
              <a:solidFill>
                <a:schemeClr val="tx1"/>
              </a:solidFill>
              <a:latin typeface="Times New Roman"/>
              <a:cs typeface="Times New Roman"/>
            </a:rPr>
            <a:t>)</a:t>
          </a:r>
        </a:p>
      </dgm:t>
    </dgm:pt>
    <dgm:pt modelId="{7DF5A51C-CBBE-4DEF-B528-94952045E511}" type="parTrans" cxnId="{B55CB36D-3900-4EE1-9D12-DA5E7D553587}">
      <dgm:prSet/>
      <dgm:spPr/>
      <dgm:t>
        <a:bodyPr/>
        <a:lstStyle/>
        <a:p>
          <a:endParaRPr lang="en-US"/>
        </a:p>
      </dgm:t>
    </dgm:pt>
    <dgm:pt modelId="{373F45B0-1A94-421C-8730-065BB6826F54}" type="sibTrans" cxnId="{B55CB36D-3900-4EE1-9D12-DA5E7D553587}">
      <dgm:prSet/>
      <dgm:spPr/>
      <dgm:t>
        <a:bodyPr/>
        <a:lstStyle/>
        <a:p>
          <a:endParaRPr lang="en-US"/>
        </a:p>
      </dgm:t>
    </dgm:pt>
    <dgm:pt modelId="{5742D858-A750-4630-9FE4-D004303BEBC9}">
      <dgm:prSet phldrT="[Text]" phldr="0"/>
      <dgm:spPr/>
      <dgm:t>
        <a:bodyPr/>
        <a:lstStyle/>
        <a:p>
          <a:pPr rtl="0"/>
          <a:r>
            <a:rPr lang="en-US" b="1" i="0" dirty="0">
              <a:solidFill>
                <a:schemeClr val="tx1"/>
              </a:solidFill>
              <a:latin typeface="Times New Roman"/>
              <a:cs typeface="Times New Roman"/>
            </a:rPr>
            <a:t>Method overloading</a:t>
          </a:r>
        </a:p>
      </dgm:t>
    </dgm:pt>
    <dgm:pt modelId="{C4FE31B2-B985-459E-BE80-3797679632AA}" type="parTrans" cxnId="{4161F33C-E372-48DF-90C3-3D216B8183E2}">
      <dgm:prSet/>
      <dgm:spPr/>
      <dgm:t>
        <a:bodyPr/>
        <a:lstStyle/>
        <a:p>
          <a:endParaRPr lang="en-US"/>
        </a:p>
      </dgm:t>
    </dgm:pt>
    <dgm:pt modelId="{659E3D72-814D-47BF-89B3-DDC53CCA990E}" type="sibTrans" cxnId="{4161F33C-E372-48DF-90C3-3D216B8183E2}">
      <dgm:prSet/>
      <dgm:spPr/>
      <dgm:t>
        <a:bodyPr/>
        <a:lstStyle/>
        <a:p>
          <a:endParaRPr lang="en-US"/>
        </a:p>
      </dgm:t>
    </dgm:pt>
    <dgm:pt modelId="{CD349737-70C9-49C1-AFCC-1B0AB19D7E27}">
      <dgm:prSet phldrT="[Text]" phldr="0"/>
      <dgm:spPr/>
      <dgm:t>
        <a:bodyPr/>
        <a:lstStyle/>
        <a:p>
          <a:pPr rtl="0"/>
          <a:r>
            <a:rPr lang="en-US" b="1" i="0" dirty="0">
              <a:solidFill>
                <a:schemeClr val="tx1"/>
              </a:solidFill>
              <a:latin typeface="Times New Roman"/>
              <a:cs typeface="Times New Roman"/>
            </a:rPr>
            <a:t>Operator overloading</a:t>
          </a:r>
        </a:p>
      </dgm:t>
    </dgm:pt>
    <dgm:pt modelId="{E5E6A9C7-631D-49FD-9A24-5AB834993BD9}" type="parTrans" cxnId="{15F6790B-CFE4-4CC7-96C1-9CC9CC96FBBC}">
      <dgm:prSet/>
      <dgm:spPr/>
      <dgm:t>
        <a:bodyPr/>
        <a:lstStyle/>
        <a:p>
          <a:endParaRPr lang="en-US"/>
        </a:p>
      </dgm:t>
    </dgm:pt>
    <dgm:pt modelId="{C55C5ED7-8E38-49D6-AA74-878433894226}" type="sibTrans" cxnId="{15F6790B-CFE4-4CC7-96C1-9CC9CC96FBBC}">
      <dgm:prSet/>
      <dgm:spPr/>
      <dgm:t>
        <a:bodyPr/>
        <a:lstStyle/>
        <a:p>
          <a:endParaRPr lang="en-US"/>
        </a:p>
      </dgm:t>
    </dgm:pt>
    <dgm:pt modelId="{B095DBDC-CC63-4590-8A0A-576792413239}">
      <dgm:prSet phldrT="[Text]" phldr="0"/>
      <dgm:spPr/>
      <dgm:t>
        <a:bodyPr/>
        <a:lstStyle/>
        <a:p>
          <a:pPr rtl="0"/>
          <a:r>
            <a:rPr lang="en-US" b="1" i="0" dirty="0">
              <a:solidFill>
                <a:schemeClr val="tx1"/>
              </a:solidFill>
              <a:latin typeface="Times New Roman"/>
              <a:cs typeface="Times New Roman"/>
            </a:rPr>
            <a:t>Runtime (</a:t>
          </a:r>
          <a:r>
            <a:rPr lang="en-US" b="1" i="0" dirty="0">
              <a:solidFill>
                <a:srgbClr val="00B050"/>
              </a:solidFill>
              <a:latin typeface="Times New Roman"/>
              <a:cs typeface="Times New Roman"/>
            </a:rPr>
            <a:t>dynamic or late binding</a:t>
          </a:r>
          <a:r>
            <a:rPr lang="en-US" b="1" i="0" dirty="0">
              <a:solidFill>
                <a:schemeClr val="tx1"/>
              </a:solidFill>
              <a:latin typeface="Times New Roman"/>
              <a:cs typeface="Times New Roman"/>
            </a:rPr>
            <a:t>)</a:t>
          </a:r>
        </a:p>
      </dgm:t>
    </dgm:pt>
    <dgm:pt modelId="{2E83C909-B27A-46B7-94BA-1F6B86438D56}" type="parTrans" cxnId="{63D18F82-1D69-4F4B-BF01-76599663E264}">
      <dgm:prSet/>
      <dgm:spPr/>
      <dgm:t>
        <a:bodyPr/>
        <a:lstStyle/>
        <a:p>
          <a:endParaRPr lang="en-US"/>
        </a:p>
      </dgm:t>
    </dgm:pt>
    <dgm:pt modelId="{61D64BDA-1112-4202-B11E-33279EBC3168}" type="sibTrans" cxnId="{63D18F82-1D69-4F4B-BF01-76599663E264}">
      <dgm:prSet/>
      <dgm:spPr/>
      <dgm:t>
        <a:bodyPr/>
        <a:lstStyle/>
        <a:p>
          <a:endParaRPr lang="en-US"/>
        </a:p>
      </dgm:t>
    </dgm:pt>
    <dgm:pt modelId="{34446C91-A1A1-4CC6-8319-CCF07C731909}">
      <dgm:prSet phldrT="[Text]" phldr="0"/>
      <dgm:spPr/>
      <dgm:t>
        <a:bodyPr/>
        <a:lstStyle/>
        <a:p>
          <a:pPr rtl="0"/>
          <a:r>
            <a:rPr lang="en-US" b="1" i="0" dirty="0">
              <a:solidFill>
                <a:schemeClr val="tx1"/>
              </a:solidFill>
              <a:latin typeface="Times New Roman"/>
              <a:cs typeface="Times New Roman"/>
            </a:rPr>
            <a:t>Method overriding</a:t>
          </a:r>
        </a:p>
      </dgm:t>
    </dgm:pt>
    <dgm:pt modelId="{D0CFA5AF-9073-417F-B1F4-AA9A7F6EC849}" type="parTrans" cxnId="{F028D9F7-AA89-442A-BCAC-6F0F75588BB8}">
      <dgm:prSet/>
      <dgm:spPr/>
      <dgm:t>
        <a:bodyPr/>
        <a:lstStyle/>
        <a:p>
          <a:endParaRPr lang="en-US"/>
        </a:p>
      </dgm:t>
    </dgm:pt>
    <dgm:pt modelId="{706794FA-DFCB-44C8-BA29-16AB582AE57D}" type="sibTrans" cxnId="{F028D9F7-AA89-442A-BCAC-6F0F75588BB8}">
      <dgm:prSet/>
      <dgm:spPr/>
      <dgm:t>
        <a:bodyPr/>
        <a:lstStyle/>
        <a:p>
          <a:endParaRPr lang="en-US"/>
        </a:p>
      </dgm:t>
    </dgm:pt>
    <dgm:pt modelId="{17E92FE8-DA80-4D80-B42A-F9B630EAA4BA}" type="pres">
      <dgm:prSet presAssocID="{4AB29B47-BCFE-4FF2-96A3-FD1ED932A521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54558A0A-F95E-481B-ABEC-AFA60D6512F4}" type="pres">
      <dgm:prSet presAssocID="{4B67CC3C-14BE-4C0A-874A-167E72A8BFD3}" presName="hierRoot1" presStyleCnt="0"/>
      <dgm:spPr/>
    </dgm:pt>
    <dgm:pt modelId="{64290952-6FD7-48F2-B110-E390BDC27379}" type="pres">
      <dgm:prSet presAssocID="{4B67CC3C-14BE-4C0A-874A-167E72A8BFD3}" presName="composite" presStyleCnt="0"/>
      <dgm:spPr/>
    </dgm:pt>
    <dgm:pt modelId="{4AC26D8A-28FC-419B-BC01-D21AF65D6B91}" type="pres">
      <dgm:prSet presAssocID="{4B67CC3C-14BE-4C0A-874A-167E72A8BFD3}" presName="background" presStyleLbl="node0" presStyleIdx="0" presStyleCnt="1"/>
      <dgm:spPr/>
    </dgm:pt>
    <dgm:pt modelId="{A7915558-519F-476F-82B2-7399D9C8EAE4}" type="pres">
      <dgm:prSet presAssocID="{4B67CC3C-14BE-4C0A-874A-167E72A8BFD3}" presName="text" presStyleLbl="fgAcc0" presStyleIdx="0" presStyleCnt="1">
        <dgm:presLayoutVars>
          <dgm:chPref val="3"/>
        </dgm:presLayoutVars>
      </dgm:prSet>
      <dgm:spPr/>
    </dgm:pt>
    <dgm:pt modelId="{4228CBC4-09F8-4D15-947A-A978167743D7}" type="pres">
      <dgm:prSet presAssocID="{4B67CC3C-14BE-4C0A-874A-167E72A8BFD3}" presName="hierChild2" presStyleCnt="0"/>
      <dgm:spPr/>
    </dgm:pt>
    <dgm:pt modelId="{E576D9AC-BB9A-4C05-8A25-E3D98880208E}" type="pres">
      <dgm:prSet presAssocID="{7DF5A51C-CBBE-4DEF-B528-94952045E511}" presName="Name10" presStyleLbl="parChTrans1D2" presStyleIdx="0" presStyleCnt="2"/>
      <dgm:spPr/>
    </dgm:pt>
    <dgm:pt modelId="{A9242998-8D9D-45F0-8B48-045E85D9B971}" type="pres">
      <dgm:prSet presAssocID="{59501EB0-728C-4E18-B82D-368D5A4454FA}" presName="hierRoot2" presStyleCnt="0"/>
      <dgm:spPr/>
    </dgm:pt>
    <dgm:pt modelId="{60C9BCFE-AD09-411C-91BC-C97C724042F6}" type="pres">
      <dgm:prSet presAssocID="{59501EB0-728C-4E18-B82D-368D5A4454FA}" presName="composite2" presStyleCnt="0"/>
      <dgm:spPr/>
    </dgm:pt>
    <dgm:pt modelId="{C36B350D-F04A-48D7-B3FE-F4D0423725FA}" type="pres">
      <dgm:prSet presAssocID="{59501EB0-728C-4E18-B82D-368D5A4454FA}" presName="background2" presStyleLbl="node2" presStyleIdx="0" presStyleCnt="2"/>
      <dgm:spPr/>
    </dgm:pt>
    <dgm:pt modelId="{AC327619-1684-48BE-AFF6-27BCD0026EDF}" type="pres">
      <dgm:prSet presAssocID="{59501EB0-728C-4E18-B82D-368D5A4454FA}" presName="text2" presStyleLbl="fgAcc2" presStyleIdx="0" presStyleCnt="2">
        <dgm:presLayoutVars>
          <dgm:chPref val="3"/>
        </dgm:presLayoutVars>
      </dgm:prSet>
      <dgm:spPr/>
    </dgm:pt>
    <dgm:pt modelId="{B83FBDD2-A85B-4873-BBE2-7D9DF02D53B8}" type="pres">
      <dgm:prSet presAssocID="{59501EB0-728C-4E18-B82D-368D5A4454FA}" presName="hierChild3" presStyleCnt="0"/>
      <dgm:spPr/>
    </dgm:pt>
    <dgm:pt modelId="{B88955FE-C6A7-41BB-B146-34D1B43E7ACA}" type="pres">
      <dgm:prSet presAssocID="{C4FE31B2-B985-459E-BE80-3797679632AA}" presName="Name17" presStyleLbl="parChTrans1D3" presStyleIdx="0" presStyleCnt="3"/>
      <dgm:spPr/>
    </dgm:pt>
    <dgm:pt modelId="{C0F3FF41-4C2B-408B-86AC-1649CAD61235}" type="pres">
      <dgm:prSet presAssocID="{5742D858-A750-4630-9FE4-D004303BEBC9}" presName="hierRoot3" presStyleCnt="0"/>
      <dgm:spPr/>
    </dgm:pt>
    <dgm:pt modelId="{C7920DFC-4EA9-47B6-A410-D51AE3E9CADE}" type="pres">
      <dgm:prSet presAssocID="{5742D858-A750-4630-9FE4-D004303BEBC9}" presName="composite3" presStyleCnt="0"/>
      <dgm:spPr/>
    </dgm:pt>
    <dgm:pt modelId="{60EEC137-7D55-4967-9F0C-C9EADCC61EE8}" type="pres">
      <dgm:prSet presAssocID="{5742D858-A750-4630-9FE4-D004303BEBC9}" presName="background3" presStyleLbl="node3" presStyleIdx="0" presStyleCnt="3"/>
      <dgm:spPr/>
    </dgm:pt>
    <dgm:pt modelId="{C800B825-A061-4213-BB1D-C2437FCF7343}" type="pres">
      <dgm:prSet presAssocID="{5742D858-A750-4630-9FE4-D004303BEBC9}" presName="text3" presStyleLbl="fgAcc3" presStyleIdx="0" presStyleCnt="3">
        <dgm:presLayoutVars>
          <dgm:chPref val="3"/>
        </dgm:presLayoutVars>
      </dgm:prSet>
      <dgm:spPr/>
    </dgm:pt>
    <dgm:pt modelId="{B926E387-A48A-4706-A47D-8B04F004444C}" type="pres">
      <dgm:prSet presAssocID="{5742D858-A750-4630-9FE4-D004303BEBC9}" presName="hierChild4" presStyleCnt="0"/>
      <dgm:spPr/>
    </dgm:pt>
    <dgm:pt modelId="{3D3D56E0-3312-4256-8B9B-70327AA51BC8}" type="pres">
      <dgm:prSet presAssocID="{E5E6A9C7-631D-49FD-9A24-5AB834993BD9}" presName="Name17" presStyleLbl="parChTrans1D3" presStyleIdx="1" presStyleCnt="3"/>
      <dgm:spPr/>
    </dgm:pt>
    <dgm:pt modelId="{6959AC09-F237-4F6B-9416-2A4F3875A740}" type="pres">
      <dgm:prSet presAssocID="{CD349737-70C9-49C1-AFCC-1B0AB19D7E27}" presName="hierRoot3" presStyleCnt="0"/>
      <dgm:spPr/>
    </dgm:pt>
    <dgm:pt modelId="{04D21720-1E23-414F-B27F-89CAA3874D54}" type="pres">
      <dgm:prSet presAssocID="{CD349737-70C9-49C1-AFCC-1B0AB19D7E27}" presName="composite3" presStyleCnt="0"/>
      <dgm:spPr/>
    </dgm:pt>
    <dgm:pt modelId="{C4B140AC-0892-467C-8344-60C273484FF2}" type="pres">
      <dgm:prSet presAssocID="{CD349737-70C9-49C1-AFCC-1B0AB19D7E27}" presName="background3" presStyleLbl="node3" presStyleIdx="1" presStyleCnt="3"/>
      <dgm:spPr/>
    </dgm:pt>
    <dgm:pt modelId="{985C1FDC-A94B-4C60-95C3-F2592CA81FEA}" type="pres">
      <dgm:prSet presAssocID="{CD349737-70C9-49C1-AFCC-1B0AB19D7E27}" presName="text3" presStyleLbl="fgAcc3" presStyleIdx="1" presStyleCnt="3">
        <dgm:presLayoutVars>
          <dgm:chPref val="3"/>
        </dgm:presLayoutVars>
      </dgm:prSet>
      <dgm:spPr/>
    </dgm:pt>
    <dgm:pt modelId="{F1ABF3E7-D187-4B04-A7CA-6AF93088EF91}" type="pres">
      <dgm:prSet presAssocID="{CD349737-70C9-49C1-AFCC-1B0AB19D7E27}" presName="hierChild4" presStyleCnt="0"/>
      <dgm:spPr/>
    </dgm:pt>
    <dgm:pt modelId="{00B35A8A-044E-493A-B6AB-CD9A6A0C2BEA}" type="pres">
      <dgm:prSet presAssocID="{2E83C909-B27A-46B7-94BA-1F6B86438D56}" presName="Name10" presStyleLbl="parChTrans1D2" presStyleIdx="1" presStyleCnt="2"/>
      <dgm:spPr/>
    </dgm:pt>
    <dgm:pt modelId="{E2E47435-305C-4EA5-9685-BCA2E8BC1AA5}" type="pres">
      <dgm:prSet presAssocID="{B095DBDC-CC63-4590-8A0A-576792413239}" presName="hierRoot2" presStyleCnt="0"/>
      <dgm:spPr/>
    </dgm:pt>
    <dgm:pt modelId="{D63D21CB-F6F7-43EC-8E23-0188735C2B4E}" type="pres">
      <dgm:prSet presAssocID="{B095DBDC-CC63-4590-8A0A-576792413239}" presName="composite2" presStyleCnt="0"/>
      <dgm:spPr/>
    </dgm:pt>
    <dgm:pt modelId="{33A8D93A-E695-42E8-8E64-CEBC6608DAC5}" type="pres">
      <dgm:prSet presAssocID="{B095DBDC-CC63-4590-8A0A-576792413239}" presName="background2" presStyleLbl="node2" presStyleIdx="1" presStyleCnt="2"/>
      <dgm:spPr/>
    </dgm:pt>
    <dgm:pt modelId="{3787888B-CBF2-4E58-98EF-7ECDB5546598}" type="pres">
      <dgm:prSet presAssocID="{B095DBDC-CC63-4590-8A0A-576792413239}" presName="text2" presStyleLbl="fgAcc2" presStyleIdx="1" presStyleCnt="2">
        <dgm:presLayoutVars>
          <dgm:chPref val="3"/>
        </dgm:presLayoutVars>
      </dgm:prSet>
      <dgm:spPr/>
    </dgm:pt>
    <dgm:pt modelId="{2CE69D96-1C00-4071-951B-EB7D968BB019}" type="pres">
      <dgm:prSet presAssocID="{B095DBDC-CC63-4590-8A0A-576792413239}" presName="hierChild3" presStyleCnt="0"/>
      <dgm:spPr/>
    </dgm:pt>
    <dgm:pt modelId="{5DA3B2A3-819A-4AB0-8BF6-9A6466498230}" type="pres">
      <dgm:prSet presAssocID="{D0CFA5AF-9073-417F-B1F4-AA9A7F6EC849}" presName="Name17" presStyleLbl="parChTrans1D3" presStyleIdx="2" presStyleCnt="3"/>
      <dgm:spPr/>
    </dgm:pt>
    <dgm:pt modelId="{4E5DCCD3-2968-42F0-AFA7-A232C59A77BA}" type="pres">
      <dgm:prSet presAssocID="{34446C91-A1A1-4CC6-8319-CCF07C731909}" presName="hierRoot3" presStyleCnt="0"/>
      <dgm:spPr/>
    </dgm:pt>
    <dgm:pt modelId="{1BC1F734-3444-4CCC-B93B-64A9FB4ED045}" type="pres">
      <dgm:prSet presAssocID="{34446C91-A1A1-4CC6-8319-CCF07C731909}" presName="composite3" presStyleCnt="0"/>
      <dgm:spPr/>
    </dgm:pt>
    <dgm:pt modelId="{55B02301-B42A-423B-9345-9295E4678E2F}" type="pres">
      <dgm:prSet presAssocID="{34446C91-A1A1-4CC6-8319-CCF07C731909}" presName="background3" presStyleLbl="node3" presStyleIdx="2" presStyleCnt="3"/>
      <dgm:spPr/>
    </dgm:pt>
    <dgm:pt modelId="{AB6249A5-6223-4CE5-98F6-E2EAF8CB8D24}" type="pres">
      <dgm:prSet presAssocID="{34446C91-A1A1-4CC6-8319-CCF07C731909}" presName="text3" presStyleLbl="fgAcc3" presStyleIdx="2" presStyleCnt="3">
        <dgm:presLayoutVars>
          <dgm:chPref val="3"/>
        </dgm:presLayoutVars>
      </dgm:prSet>
      <dgm:spPr/>
    </dgm:pt>
    <dgm:pt modelId="{B8441B02-F813-4BD9-805B-F1406C63E99E}" type="pres">
      <dgm:prSet presAssocID="{34446C91-A1A1-4CC6-8319-CCF07C731909}" presName="hierChild4" presStyleCnt="0"/>
      <dgm:spPr/>
    </dgm:pt>
  </dgm:ptLst>
  <dgm:cxnLst>
    <dgm:cxn modelId="{69C50405-63A3-48CA-8FBD-7841546FA8F2}" type="presOf" srcId="{2E83C909-B27A-46B7-94BA-1F6B86438D56}" destId="{00B35A8A-044E-493A-B6AB-CD9A6A0C2BEA}" srcOrd="0" destOrd="0" presId="urn:microsoft.com/office/officeart/2005/8/layout/hierarchy1"/>
    <dgm:cxn modelId="{15F6790B-CFE4-4CC7-96C1-9CC9CC96FBBC}" srcId="{59501EB0-728C-4E18-B82D-368D5A4454FA}" destId="{CD349737-70C9-49C1-AFCC-1B0AB19D7E27}" srcOrd="1" destOrd="0" parTransId="{E5E6A9C7-631D-49FD-9A24-5AB834993BD9}" sibTransId="{C55C5ED7-8E38-49D6-AA74-878433894226}"/>
    <dgm:cxn modelId="{CE8D3A15-0361-44DE-8FB2-C6A5C8A39BB8}" type="presOf" srcId="{7DF5A51C-CBBE-4DEF-B528-94952045E511}" destId="{E576D9AC-BB9A-4C05-8A25-E3D98880208E}" srcOrd="0" destOrd="0" presId="urn:microsoft.com/office/officeart/2005/8/layout/hierarchy1"/>
    <dgm:cxn modelId="{4161F33C-E372-48DF-90C3-3D216B8183E2}" srcId="{59501EB0-728C-4E18-B82D-368D5A4454FA}" destId="{5742D858-A750-4630-9FE4-D004303BEBC9}" srcOrd="0" destOrd="0" parTransId="{C4FE31B2-B985-459E-BE80-3797679632AA}" sibTransId="{659E3D72-814D-47BF-89B3-DDC53CCA990E}"/>
    <dgm:cxn modelId="{0758DF52-E232-4754-8962-40ECCBDF277F}" srcId="{4AB29B47-BCFE-4FF2-96A3-FD1ED932A521}" destId="{4B67CC3C-14BE-4C0A-874A-167E72A8BFD3}" srcOrd="0" destOrd="0" parTransId="{7AED6A8C-CE51-40E6-88F6-4822E90EB8E4}" sibTransId="{6BE85685-3945-49A9-ADE0-B90ABE869365}"/>
    <dgm:cxn modelId="{4D89545B-ECC1-4665-8BFE-D9605C502421}" type="presOf" srcId="{34446C91-A1A1-4CC6-8319-CCF07C731909}" destId="{AB6249A5-6223-4CE5-98F6-E2EAF8CB8D24}" srcOrd="0" destOrd="0" presId="urn:microsoft.com/office/officeart/2005/8/layout/hierarchy1"/>
    <dgm:cxn modelId="{3F196061-7D7C-4914-8CF9-1B6EDBB141DF}" type="presOf" srcId="{59501EB0-728C-4E18-B82D-368D5A4454FA}" destId="{AC327619-1684-48BE-AFF6-27BCD0026EDF}" srcOrd="0" destOrd="0" presId="urn:microsoft.com/office/officeart/2005/8/layout/hierarchy1"/>
    <dgm:cxn modelId="{9616F46A-2DBB-49CF-9776-D6550E1BFF5A}" type="presOf" srcId="{CD349737-70C9-49C1-AFCC-1B0AB19D7E27}" destId="{985C1FDC-A94B-4C60-95C3-F2592CA81FEA}" srcOrd="0" destOrd="0" presId="urn:microsoft.com/office/officeart/2005/8/layout/hierarchy1"/>
    <dgm:cxn modelId="{B55CB36D-3900-4EE1-9D12-DA5E7D553587}" srcId="{4B67CC3C-14BE-4C0A-874A-167E72A8BFD3}" destId="{59501EB0-728C-4E18-B82D-368D5A4454FA}" srcOrd="0" destOrd="0" parTransId="{7DF5A51C-CBBE-4DEF-B528-94952045E511}" sibTransId="{373F45B0-1A94-421C-8730-065BB6826F54}"/>
    <dgm:cxn modelId="{E25F0A73-6E70-4F63-9CCB-EC25F7A7634E}" type="presOf" srcId="{4AB29B47-BCFE-4FF2-96A3-FD1ED932A521}" destId="{17E92FE8-DA80-4D80-B42A-F9B630EAA4BA}" srcOrd="0" destOrd="0" presId="urn:microsoft.com/office/officeart/2005/8/layout/hierarchy1"/>
    <dgm:cxn modelId="{63D18F82-1D69-4F4B-BF01-76599663E264}" srcId="{4B67CC3C-14BE-4C0A-874A-167E72A8BFD3}" destId="{B095DBDC-CC63-4590-8A0A-576792413239}" srcOrd="1" destOrd="0" parTransId="{2E83C909-B27A-46B7-94BA-1F6B86438D56}" sibTransId="{61D64BDA-1112-4202-B11E-33279EBC3168}"/>
    <dgm:cxn modelId="{1D023383-675B-4856-ACEF-C4D9B2E17997}" type="presOf" srcId="{B095DBDC-CC63-4590-8A0A-576792413239}" destId="{3787888B-CBF2-4E58-98EF-7ECDB5546598}" srcOrd="0" destOrd="0" presId="urn:microsoft.com/office/officeart/2005/8/layout/hierarchy1"/>
    <dgm:cxn modelId="{A3287B96-0231-43A3-9B1C-DD4CADBEC34C}" type="presOf" srcId="{C4FE31B2-B985-459E-BE80-3797679632AA}" destId="{B88955FE-C6A7-41BB-B146-34D1B43E7ACA}" srcOrd="0" destOrd="0" presId="urn:microsoft.com/office/officeart/2005/8/layout/hierarchy1"/>
    <dgm:cxn modelId="{0AD88B9A-FC38-4B70-B328-02043B580F08}" type="presOf" srcId="{E5E6A9C7-631D-49FD-9A24-5AB834993BD9}" destId="{3D3D56E0-3312-4256-8B9B-70327AA51BC8}" srcOrd="0" destOrd="0" presId="urn:microsoft.com/office/officeart/2005/8/layout/hierarchy1"/>
    <dgm:cxn modelId="{EBEA99A7-EA61-407B-A2AC-596603BB2D4F}" type="presOf" srcId="{D0CFA5AF-9073-417F-B1F4-AA9A7F6EC849}" destId="{5DA3B2A3-819A-4AB0-8BF6-9A6466498230}" srcOrd="0" destOrd="0" presId="urn:microsoft.com/office/officeart/2005/8/layout/hierarchy1"/>
    <dgm:cxn modelId="{B0798ED1-E7A2-48FF-87B5-A74248C7E81D}" type="presOf" srcId="{4B67CC3C-14BE-4C0A-874A-167E72A8BFD3}" destId="{A7915558-519F-476F-82B2-7399D9C8EAE4}" srcOrd="0" destOrd="0" presId="urn:microsoft.com/office/officeart/2005/8/layout/hierarchy1"/>
    <dgm:cxn modelId="{64586DEA-15E6-4C89-B154-EC8FF0CE70BB}" type="presOf" srcId="{5742D858-A750-4630-9FE4-D004303BEBC9}" destId="{C800B825-A061-4213-BB1D-C2437FCF7343}" srcOrd="0" destOrd="0" presId="urn:microsoft.com/office/officeart/2005/8/layout/hierarchy1"/>
    <dgm:cxn modelId="{F028D9F7-AA89-442A-BCAC-6F0F75588BB8}" srcId="{B095DBDC-CC63-4590-8A0A-576792413239}" destId="{34446C91-A1A1-4CC6-8319-CCF07C731909}" srcOrd="0" destOrd="0" parTransId="{D0CFA5AF-9073-417F-B1F4-AA9A7F6EC849}" sibTransId="{706794FA-DFCB-44C8-BA29-16AB582AE57D}"/>
    <dgm:cxn modelId="{BDBCB39A-1B0D-4B08-9D6F-11B29A7FBFA1}" type="presParOf" srcId="{17E92FE8-DA80-4D80-B42A-F9B630EAA4BA}" destId="{54558A0A-F95E-481B-ABEC-AFA60D6512F4}" srcOrd="0" destOrd="0" presId="urn:microsoft.com/office/officeart/2005/8/layout/hierarchy1"/>
    <dgm:cxn modelId="{28D314A4-64D4-4163-B185-D443753DB442}" type="presParOf" srcId="{54558A0A-F95E-481B-ABEC-AFA60D6512F4}" destId="{64290952-6FD7-48F2-B110-E390BDC27379}" srcOrd="0" destOrd="0" presId="urn:microsoft.com/office/officeart/2005/8/layout/hierarchy1"/>
    <dgm:cxn modelId="{72043BD3-A9AB-493C-B7DD-EB25B8C2BEBD}" type="presParOf" srcId="{64290952-6FD7-48F2-B110-E390BDC27379}" destId="{4AC26D8A-28FC-419B-BC01-D21AF65D6B91}" srcOrd="0" destOrd="0" presId="urn:microsoft.com/office/officeart/2005/8/layout/hierarchy1"/>
    <dgm:cxn modelId="{C5783FA2-B304-4608-93EB-5DFC563CCC96}" type="presParOf" srcId="{64290952-6FD7-48F2-B110-E390BDC27379}" destId="{A7915558-519F-476F-82B2-7399D9C8EAE4}" srcOrd="1" destOrd="0" presId="urn:microsoft.com/office/officeart/2005/8/layout/hierarchy1"/>
    <dgm:cxn modelId="{5DBB566A-7E55-40D6-A5F5-224FFD4F3C7C}" type="presParOf" srcId="{54558A0A-F95E-481B-ABEC-AFA60D6512F4}" destId="{4228CBC4-09F8-4D15-947A-A978167743D7}" srcOrd="1" destOrd="0" presId="urn:microsoft.com/office/officeart/2005/8/layout/hierarchy1"/>
    <dgm:cxn modelId="{7561EDEC-9592-478E-B5F9-0D1AE5C6EBB3}" type="presParOf" srcId="{4228CBC4-09F8-4D15-947A-A978167743D7}" destId="{E576D9AC-BB9A-4C05-8A25-E3D98880208E}" srcOrd="0" destOrd="0" presId="urn:microsoft.com/office/officeart/2005/8/layout/hierarchy1"/>
    <dgm:cxn modelId="{5C527B58-B93F-42FF-92A5-7624A4F666EB}" type="presParOf" srcId="{4228CBC4-09F8-4D15-947A-A978167743D7}" destId="{A9242998-8D9D-45F0-8B48-045E85D9B971}" srcOrd="1" destOrd="0" presId="urn:microsoft.com/office/officeart/2005/8/layout/hierarchy1"/>
    <dgm:cxn modelId="{241FAAA2-1BF9-43B3-8165-AB9DB59D7B14}" type="presParOf" srcId="{A9242998-8D9D-45F0-8B48-045E85D9B971}" destId="{60C9BCFE-AD09-411C-91BC-C97C724042F6}" srcOrd="0" destOrd="0" presId="urn:microsoft.com/office/officeart/2005/8/layout/hierarchy1"/>
    <dgm:cxn modelId="{CC2BC36F-CF79-4CED-9C64-DC848762C117}" type="presParOf" srcId="{60C9BCFE-AD09-411C-91BC-C97C724042F6}" destId="{C36B350D-F04A-48D7-B3FE-F4D0423725FA}" srcOrd="0" destOrd="0" presId="urn:microsoft.com/office/officeart/2005/8/layout/hierarchy1"/>
    <dgm:cxn modelId="{2B87B916-B31E-4F4E-B62E-1A6816A1841A}" type="presParOf" srcId="{60C9BCFE-AD09-411C-91BC-C97C724042F6}" destId="{AC327619-1684-48BE-AFF6-27BCD0026EDF}" srcOrd="1" destOrd="0" presId="urn:microsoft.com/office/officeart/2005/8/layout/hierarchy1"/>
    <dgm:cxn modelId="{2C035718-84B5-4386-8412-1F44EB652AEE}" type="presParOf" srcId="{A9242998-8D9D-45F0-8B48-045E85D9B971}" destId="{B83FBDD2-A85B-4873-BBE2-7D9DF02D53B8}" srcOrd="1" destOrd="0" presId="urn:microsoft.com/office/officeart/2005/8/layout/hierarchy1"/>
    <dgm:cxn modelId="{E081B55C-F9B5-46EC-B087-5325934B8B6D}" type="presParOf" srcId="{B83FBDD2-A85B-4873-BBE2-7D9DF02D53B8}" destId="{B88955FE-C6A7-41BB-B146-34D1B43E7ACA}" srcOrd="0" destOrd="0" presId="urn:microsoft.com/office/officeart/2005/8/layout/hierarchy1"/>
    <dgm:cxn modelId="{ED17984A-6C71-4986-8879-3E1B454EF113}" type="presParOf" srcId="{B83FBDD2-A85B-4873-BBE2-7D9DF02D53B8}" destId="{C0F3FF41-4C2B-408B-86AC-1649CAD61235}" srcOrd="1" destOrd="0" presId="urn:microsoft.com/office/officeart/2005/8/layout/hierarchy1"/>
    <dgm:cxn modelId="{CD19BBC7-109C-4732-83C2-264E933B20AF}" type="presParOf" srcId="{C0F3FF41-4C2B-408B-86AC-1649CAD61235}" destId="{C7920DFC-4EA9-47B6-A410-D51AE3E9CADE}" srcOrd="0" destOrd="0" presId="urn:microsoft.com/office/officeart/2005/8/layout/hierarchy1"/>
    <dgm:cxn modelId="{67140581-6B0F-4184-89EC-AA41919DC564}" type="presParOf" srcId="{C7920DFC-4EA9-47B6-A410-D51AE3E9CADE}" destId="{60EEC137-7D55-4967-9F0C-C9EADCC61EE8}" srcOrd="0" destOrd="0" presId="urn:microsoft.com/office/officeart/2005/8/layout/hierarchy1"/>
    <dgm:cxn modelId="{4539801B-68F9-451C-A8D3-CDBE4A0714ED}" type="presParOf" srcId="{C7920DFC-4EA9-47B6-A410-D51AE3E9CADE}" destId="{C800B825-A061-4213-BB1D-C2437FCF7343}" srcOrd="1" destOrd="0" presId="urn:microsoft.com/office/officeart/2005/8/layout/hierarchy1"/>
    <dgm:cxn modelId="{7176161E-ABAB-4F3C-AA04-CA73BFB77ED9}" type="presParOf" srcId="{C0F3FF41-4C2B-408B-86AC-1649CAD61235}" destId="{B926E387-A48A-4706-A47D-8B04F004444C}" srcOrd="1" destOrd="0" presId="urn:microsoft.com/office/officeart/2005/8/layout/hierarchy1"/>
    <dgm:cxn modelId="{F0421B2F-9F0C-4472-98CF-D790FAAC936D}" type="presParOf" srcId="{B83FBDD2-A85B-4873-BBE2-7D9DF02D53B8}" destId="{3D3D56E0-3312-4256-8B9B-70327AA51BC8}" srcOrd="2" destOrd="0" presId="urn:microsoft.com/office/officeart/2005/8/layout/hierarchy1"/>
    <dgm:cxn modelId="{2E938635-24C1-4B53-8BA9-97CFEC6CD2B0}" type="presParOf" srcId="{B83FBDD2-A85B-4873-BBE2-7D9DF02D53B8}" destId="{6959AC09-F237-4F6B-9416-2A4F3875A740}" srcOrd="3" destOrd="0" presId="urn:microsoft.com/office/officeart/2005/8/layout/hierarchy1"/>
    <dgm:cxn modelId="{609B5B80-88D9-46A7-A3C1-1FC9C5160717}" type="presParOf" srcId="{6959AC09-F237-4F6B-9416-2A4F3875A740}" destId="{04D21720-1E23-414F-B27F-89CAA3874D54}" srcOrd="0" destOrd="0" presId="urn:microsoft.com/office/officeart/2005/8/layout/hierarchy1"/>
    <dgm:cxn modelId="{FBB6A887-F9EC-4FB5-B12A-EDD797123279}" type="presParOf" srcId="{04D21720-1E23-414F-B27F-89CAA3874D54}" destId="{C4B140AC-0892-467C-8344-60C273484FF2}" srcOrd="0" destOrd="0" presId="urn:microsoft.com/office/officeart/2005/8/layout/hierarchy1"/>
    <dgm:cxn modelId="{36CF7FDD-7435-49C1-BD00-62CF78013A39}" type="presParOf" srcId="{04D21720-1E23-414F-B27F-89CAA3874D54}" destId="{985C1FDC-A94B-4C60-95C3-F2592CA81FEA}" srcOrd="1" destOrd="0" presId="urn:microsoft.com/office/officeart/2005/8/layout/hierarchy1"/>
    <dgm:cxn modelId="{E9351602-3CFB-42AB-8BD2-2AEA7757CF01}" type="presParOf" srcId="{6959AC09-F237-4F6B-9416-2A4F3875A740}" destId="{F1ABF3E7-D187-4B04-A7CA-6AF93088EF91}" srcOrd="1" destOrd="0" presId="urn:microsoft.com/office/officeart/2005/8/layout/hierarchy1"/>
    <dgm:cxn modelId="{F90E58E8-5DCE-415F-9950-1B61DB35E0B4}" type="presParOf" srcId="{4228CBC4-09F8-4D15-947A-A978167743D7}" destId="{00B35A8A-044E-493A-B6AB-CD9A6A0C2BEA}" srcOrd="2" destOrd="0" presId="urn:microsoft.com/office/officeart/2005/8/layout/hierarchy1"/>
    <dgm:cxn modelId="{79C6A1A5-96AD-4487-828F-E7CC602EFC4F}" type="presParOf" srcId="{4228CBC4-09F8-4D15-947A-A978167743D7}" destId="{E2E47435-305C-4EA5-9685-BCA2E8BC1AA5}" srcOrd="3" destOrd="0" presId="urn:microsoft.com/office/officeart/2005/8/layout/hierarchy1"/>
    <dgm:cxn modelId="{98852D4B-9844-4AF4-8882-8FB9621A4DD7}" type="presParOf" srcId="{E2E47435-305C-4EA5-9685-BCA2E8BC1AA5}" destId="{D63D21CB-F6F7-43EC-8E23-0188735C2B4E}" srcOrd="0" destOrd="0" presId="urn:microsoft.com/office/officeart/2005/8/layout/hierarchy1"/>
    <dgm:cxn modelId="{52436046-F521-4E53-9F80-84DC1033C8FB}" type="presParOf" srcId="{D63D21CB-F6F7-43EC-8E23-0188735C2B4E}" destId="{33A8D93A-E695-42E8-8E64-CEBC6608DAC5}" srcOrd="0" destOrd="0" presId="urn:microsoft.com/office/officeart/2005/8/layout/hierarchy1"/>
    <dgm:cxn modelId="{6F4525A0-C13E-4644-827E-290317F45A85}" type="presParOf" srcId="{D63D21CB-F6F7-43EC-8E23-0188735C2B4E}" destId="{3787888B-CBF2-4E58-98EF-7ECDB5546598}" srcOrd="1" destOrd="0" presId="urn:microsoft.com/office/officeart/2005/8/layout/hierarchy1"/>
    <dgm:cxn modelId="{53ECFCB3-48A7-4558-AAE4-2A330C9357AC}" type="presParOf" srcId="{E2E47435-305C-4EA5-9685-BCA2E8BC1AA5}" destId="{2CE69D96-1C00-4071-951B-EB7D968BB019}" srcOrd="1" destOrd="0" presId="urn:microsoft.com/office/officeart/2005/8/layout/hierarchy1"/>
    <dgm:cxn modelId="{1AD85D48-E0FF-44BC-A4D2-485FCA563F14}" type="presParOf" srcId="{2CE69D96-1C00-4071-951B-EB7D968BB019}" destId="{5DA3B2A3-819A-4AB0-8BF6-9A6466498230}" srcOrd="0" destOrd="0" presId="urn:microsoft.com/office/officeart/2005/8/layout/hierarchy1"/>
    <dgm:cxn modelId="{32B800DB-DA7D-4FF7-A1CD-A70EFE651277}" type="presParOf" srcId="{2CE69D96-1C00-4071-951B-EB7D968BB019}" destId="{4E5DCCD3-2968-42F0-AFA7-A232C59A77BA}" srcOrd="1" destOrd="0" presId="urn:microsoft.com/office/officeart/2005/8/layout/hierarchy1"/>
    <dgm:cxn modelId="{5AA62519-B68B-4B3C-9EB5-CBDC622380DE}" type="presParOf" srcId="{4E5DCCD3-2968-42F0-AFA7-A232C59A77BA}" destId="{1BC1F734-3444-4CCC-B93B-64A9FB4ED045}" srcOrd="0" destOrd="0" presId="urn:microsoft.com/office/officeart/2005/8/layout/hierarchy1"/>
    <dgm:cxn modelId="{0554294C-AE58-48B5-B350-3FAA3F1E7A4F}" type="presParOf" srcId="{1BC1F734-3444-4CCC-B93B-64A9FB4ED045}" destId="{55B02301-B42A-423B-9345-9295E4678E2F}" srcOrd="0" destOrd="0" presId="urn:microsoft.com/office/officeart/2005/8/layout/hierarchy1"/>
    <dgm:cxn modelId="{3EB7933D-87BA-4AB0-BDE4-5920C24C2DC5}" type="presParOf" srcId="{1BC1F734-3444-4CCC-B93B-64A9FB4ED045}" destId="{AB6249A5-6223-4CE5-98F6-E2EAF8CB8D24}" srcOrd="1" destOrd="0" presId="urn:microsoft.com/office/officeart/2005/8/layout/hierarchy1"/>
    <dgm:cxn modelId="{CBFA40CB-6E7A-4573-B4E2-0F0EE4F36684}" type="presParOf" srcId="{4E5DCCD3-2968-42F0-AFA7-A232C59A77BA}" destId="{B8441B02-F813-4BD9-805B-F1406C63E99E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347BF14-5AE5-4D30-86E3-39F10E9269F8}">
      <dsp:nvSpPr>
        <dsp:cNvPr id="0" name=""/>
        <dsp:cNvSpPr/>
      </dsp:nvSpPr>
      <dsp:spPr>
        <a:xfrm>
          <a:off x="0" y="0"/>
          <a:ext cx="8412480" cy="95729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 dirty="0">
              <a:latin typeface="Calibri Light" panose="020F0302020204030204"/>
            </a:rPr>
            <a:t>Polymorphism</a:t>
          </a:r>
          <a:endParaRPr lang="en-US" sz="4100" kern="1200" dirty="0"/>
        </a:p>
      </dsp:txBody>
      <dsp:txXfrm>
        <a:off x="28038" y="28038"/>
        <a:ext cx="7298593" cy="901218"/>
      </dsp:txXfrm>
    </dsp:sp>
    <dsp:sp modelId="{C7371EA4-F0BC-4E97-A25B-24DBA7785BB0}">
      <dsp:nvSpPr>
        <dsp:cNvPr id="0" name=""/>
        <dsp:cNvSpPr/>
      </dsp:nvSpPr>
      <dsp:spPr>
        <a:xfrm>
          <a:off x="704545" y="1131347"/>
          <a:ext cx="8412480" cy="95729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-485121"/>
                <a:satOff val="-27976"/>
                <a:lumOff val="287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485121"/>
                <a:satOff val="-27976"/>
                <a:lumOff val="287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485121"/>
                <a:satOff val="-27976"/>
                <a:lumOff val="287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l" defTabSz="1822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 dirty="0">
              <a:latin typeface="Calibri Light" panose="020F0302020204030204"/>
            </a:rPr>
            <a:t>Poly - many</a:t>
          </a:r>
          <a:endParaRPr lang="en-US" sz="4100" kern="1200" dirty="0"/>
        </a:p>
      </dsp:txBody>
      <dsp:txXfrm>
        <a:off x="732583" y="1159385"/>
        <a:ext cx="7029617" cy="901218"/>
      </dsp:txXfrm>
    </dsp:sp>
    <dsp:sp modelId="{F4E43BA4-C590-4FD6-8D7A-4E60F435AC20}">
      <dsp:nvSpPr>
        <dsp:cNvPr id="0" name=""/>
        <dsp:cNvSpPr/>
      </dsp:nvSpPr>
      <dsp:spPr>
        <a:xfrm>
          <a:off x="1398574" y="2262695"/>
          <a:ext cx="8412480" cy="95729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-970242"/>
                <a:satOff val="-55952"/>
                <a:lumOff val="575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970242"/>
                <a:satOff val="-55952"/>
                <a:lumOff val="575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970242"/>
                <a:satOff val="-55952"/>
                <a:lumOff val="575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l" defTabSz="1822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 dirty="0"/>
            <a:t>Morphism </a:t>
          </a:r>
          <a:r>
            <a:rPr lang="en-US" sz="4100" kern="1200" dirty="0">
              <a:latin typeface="Calibri Light" panose="020F0302020204030204"/>
            </a:rPr>
            <a:t>– </a:t>
          </a:r>
          <a:r>
            <a:rPr lang="en-US" sz="4100" kern="1200" dirty="0"/>
            <a:t>form</a:t>
          </a:r>
          <a:endParaRPr lang="en-US" sz="4100" kern="1200" dirty="0">
            <a:latin typeface="Calibri Light" panose="020F0302020204030204"/>
          </a:endParaRPr>
        </a:p>
      </dsp:txBody>
      <dsp:txXfrm>
        <a:off x="1426612" y="2290733"/>
        <a:ext cx="7040133" cy="901218"/>
      </dsp:txXfrm>
    </dsp:sp>
    <dsp:sp modelId="{3267B328-2076-4209-9138-940C2DC385C3}">
      <dsp:nvSpPr>
        <dsp:cNvPr id="0" name=""/>
        <dsp:cNvSpPr/>
      </dsp:nvSpPr>
      <dsp:spPr>
        <a:xfrm>
          <a:off x="2103119" y="3394043"/>
          <a:ext cx="8412480" cy="95729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-1455363"/>
                <a:satOff val="-83928"/>
                <a:lumOff val="862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1455363"/>
                <a:satOff val="-83928"/>
                <a:lumOff val="862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1455363"/>
                <a:satOff val="-83928"/>
                <a:lumOff val="862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l" defTabSz="1822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 dirty="0">
              <a:latin typeface="Calibri Light" panose="020F0302020204030204"/>
            </a:rPr>
            <a:t>Polymorphism = Manyform </a:t>
          </a:r>
          <a:endParaRPr lang="en-US" sz="4100" kern="1200" dirty="0"/>
        </a:p>
      </dsp:txBody>
      <dsp:txXfrm>
        <a:off x="2131157" y="3422081"/>
        <a:ext cx="7029617" cy="901218"/>
      </dsp:txXfrm>
    </dsp:sp>
    <dsp:sp modelId="{96129330-D000-40BB-B695-49D3755FABA4}">
      <dsp:nvSpPr>
        <dsp:cNvPr id="0" name=""/>
        <dsp:cNvSpPr/>
      </dsp:nvSpPr>
      <dsp:spPr>
        <a:xfrm>
          <a:off x="7790238" y="733200"/>
          <a:ext cx="622241" cy="622241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/>
        </a:p>
      </dsp:txBody>
      <dsp:txXfrm>
        <a:off x="7930242" y="733200"/>
        <a:ext cx="342233" cy="468236"/>
      </dsp:txXfrm>
    </dsp:sp>
    <dsp:sp modelId="{744D99D8-73D5-47B0-8069-EC7BF37A4B1D}">
      <dsp:nvSpPr>
        <dsp:cNvPr id="0" name=""/>
        <dsp:cNvSpPr/>
      </dsp:nvSpPr>
      <dsp:spPr>
        <a:xfrm>
          <a:off x="8494783" y="1864548"/>
          <a:ext cx="622241" cy="622241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424613"/>
            <a:satOff val="-37673"/>
            <a:lumOff val="-385"/>
            <a:alphaOff val="0"/>
          </a:schemeClr>
        </a:solidFill>
        <a:ln w="6350" cap="flat" cmpd="sng" algn="ctr">
          <a:solidFill>
            <a:schemeClr val="accent2">
              <a:tint val="40000"/>
              <a:alpha val="90000"/>
              <a:hueOff val="-424613"/>
              <a:satOff val="-37673"/>
              <a:lumOff val="-385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/>
        </a:p>
      </dsp:txBody>
      <dsp:txXfrm>
        <a:off x="8634787" y="1864548"/>
        <a:ext cx="342233" cy="468236"/>
      </dsp:txXfrm>
    </dsp:sp>
    <dsp:sp modelId="{8632F5EB-AD4A-46E0-BFB5-390B1BD5F31A}">
      <dsp:nvSpPr>
        <dsp:cNvPr id="0" name=""/>
        <dsp:cNvSpPr/>
      </dsp:nvSpPr>
      <dsp:spPr>
        <a:xfrm>
          <a:off x="9188813" y="2995896"/>
          <a:ext cx="622241" cy="622241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849226"/>
            <a:satOff val="-75346"/>
            <a:lumOff val="-769"/>
            <a:alphaOff val="0"/>
          </a:schemeClr>
        </a:solidFill>
        <a:ln w="6350" cap="flat" cmpd="sng" algn="ctr">
          <a:solidFill>
            <a:schemeClr val="accent2">
              <a:tint val="40000"/>
              <a:alpha val="90000"/>
              <a:hueOff val="-849226"/>
              <a:satOff val="-75346"/>
              <a:lumOff val="-769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/>
        </a:p>
      </dsp:txBody>
      <dsp:txXfrm>
        <a:off x="9328817" y="2995896"/>
        <a:ext cx="342233" cy="46823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A3B2A3-819A-4AB0-8BF6-9A6466498230}">
      <dsp:nvSpPr>
        <dsp:cNvPr id="0" name=""/>
        <dsp:cNvSpPr/>
      </dsp:nvSpPr>
      <dsp:spPr>
        <a:xfrm>
          <a:off x="8693763" y="3912833"/>
          <a:ext cx="91440" cy="729064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72906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0B35A8A-044E-493A-B6AB-CD9A6A0C2BEA}">
      <dsp:nvSpPr>
        <dsp:cNvPr id="0" name=""/>
        <dsp:cNvSpPr/>
      </dsp:nvSpPr>
      <dsp:spPr>
        <a:xfrm>
          <a:off x="6441573" y="1591943"/>
          <a:ext cx="2297910" cy="72906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96836"/>
              </a:lnTo>
              <a:lnTo>
                <a:pt x="2297910" y="496836"/>
              </a:lnTo>
              <a:lnTo>
                <a:pt x="2297910" y="72906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D3D56E0-3312-4256-8B9B-70327AA51BC8}">
      <dsp:nvSpPr>
        <dsp:cNvPr id="0" name=""/>
        <dsp:cNvSpPr/>
      </dsp:nvSpPr>
      <dsp:spPr>
        <a:xfrm>
          <a:off x="4143663" y="3912833"/>
          <a:ext cx="1531940" cy="72906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96836"/>
              </a:lnTo>
              <a:lnTo>
                <a:pt x="1531940" y="496836"/>
              </a:lnTo>
              <a:lnTo>
                <a:pt x="1531940" y="72906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88955FE-C6A7-41BB-B146-34D1B43E7ACA}">
      <dsp:nvSpPr>
        <dsp:cNvPr id="0" name=""/>
        <dsp:cNvSpPr/>
      </dsp:nvSpPr>
      <dsp:spPr>
        <a:xfrm>
          <a:off x="2611722" y="3912833"/>
          <a:ext cx="1531940" cy="729064"/>
        </a:xfrm>
        <a:custGeom>
          <a:avLst/>
          <a:gdLst/>
          <a:ahLst/>
          <a:cxnLst/>
          <a:rect l="0" t="0" r="0" b="0"/>
          <a:pathLst>
            <a:path>
              <a:moveTo>
                <a:pt x="1531940" y="0"/>
              </a:moveTo>
              <a:lnTo>
                <a:pt x="1531940" y="496836"/>
              </a:lnTo>
              <a:lnTo>
                <a:pt x="0" y="496836"/>
              </a:lnTo>
              <a:lnTo>
                <a:pt x="0" y="72906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576D9AC-BB9A-4C05-8A25-E3D98880208E}">
      <dsp:nvSpPr>
        <dsp:cNvPr id="0" name=""/>
        <dsp:cNvSpPr/>
      </dsp:nvSpPr>
      <dsp:spPr>
        <a:xfrm>
          <a:off x="4143663" y="1591943"/>
          <a:ext cx="2297910" cy="729064"/>
        </a:xfrm>
        <a:custGeom>
          <a:avLst/>
          <a:gdLst/>
          <a:ahLst/>
          <a:cxnLst/>
          <a:rect l="0" t="0" r="0" b="0"/>
          <a:pathLst>
            <a:path>
              <a:moveTo>
                <a:pt x="2297910" y="0"/>
              </a:moveTo>
              <a:lnTo>
                <a:pt x="2297910" y="496836"/>
              </a:lnTo>
              <a:lnTo>
                <a:pt x="0" y="496836"/>
              </a:lnTo>
              <a:lnTo>
                <a:pt x="0" y="72906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AC26D8A-28FC-419B-BC01-D21AF65D6B91}">
      <dsp:nvSpPr>
        <dsp:cNvPr id="0" name=""/>
        <dsp:cNvSpPr/>
      </dsp:nvSpPr>
      <dsp:spPr>
        <a:xfrm>
          <a:off x="5188167" y="118"/>
          <a:ext cx="2506811" cy="159182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915558-519F-476F-82B2-7399D9C8EAE4}">
      <dsp:nvSpPr>
        <dsp:cNvPr id="0" name=""/>
        <dsp:cNvSpPr/>
      </dsp:nvSpPr>
      <dsp:spPr>
        <a:xfrm>
          <a:off x="5466702" y="264726"/>
          <a:ext cx="2506811" cy="159182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i="0" kern="1200" dirty="0">
              <a:solidFill>
                <a:srgbClr val="00B050"/>
              </a:solidFill>
              <a:latin typeface="Times New Roman"/>
              <a:cs typeface="Times New Roman"/>
            </a:rPr>
            <a:t>Polymorpism</a:t>
          </a:r>
        </a:p>
      </dsp:txBody>
      <dsp:txXfrm>
        <a:off x="5513325" y="311349"/>
        <a:ext cx="2413565" cy="1498579"/>
      </dsp:txXfrm>
    </dsp:sp>
    <dsp:sp modelId="{C36B350D-F04A-48D7-B3FE-F4D0423725FA}">
      <dsp:nvSpPr>
        <dsp:cNvPr id="0" name=""/>
        <dsp:cNvSpPr/>
      </dsp:nvSpPr>
      <dsp:spPr>
        <a:xfrm>
          <a:off x="2890257" y="2321008"/>
          <a:ext cx="2506811" cy="159182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C327619-1684-48BE-AFF6-27BCD0026EDF}">
      <dsp:nvSpPr>
        <dsp:cNvPr id="0" name=""/>
        <dsp:cNvSpPr/>
      </dsp:nvSpPr>
      <dsp:spPr>
        <a:xfrm>
          <a:off x="3168792" y="2585615"/>
          <a:ext cx="2506811" cy="159182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i="0" kern="1200" dirty="0">
              <a:solidFill>
                <a:schemeClr val="tx1"/>
              </a:solidFill>
              <a:latin typeface="Times New Roman"/>
              <a:cs typeface="Times New Roman"/>
            </a:rPr>
            <a:t>Compile time (</a:t>
          </a:r>
          <a:r>
            <a:rPr lang="en-US" sz="2800" b="1" i="0" kern="1200" dirty="0">
              <a:solidFill>
                <a:srgbClr val="00B050"/>
              </a:solidFill>
              <a:latin typeface="Times New Roman"/>
              <a:cs typeface="Times New Roman"/>
            </a:rPr>
            <a:t>static or early binding</a:t>
          </a:r>
          <a:r>
            <a:rPr lang="en-US" sz="2800" b="1" i="0" kern="1200" dirty="0">
              <a:solidFill>
                <a:schemeClr val="tx1"/>
              </a:solidFill>
              <a:latin typeface="Times New Roman"/>
              <a:cs typeface="Times New Roman"/>
            </a:rPr>
            <a:t>)</a:t>
          </a:r>
        </a:p>
      </dsp:txBody>
      <dsp:txXfrm>
        <a:off x="3215415" y="2632238"/>
        <a:ext cx="2413565" cy="1498579"/>
      </dsp:txXfrm>
    </dsp:sp>
    <dsp:sp modelId="{60EEC137-7D55-4967-9F0C-C9EADCC61EE8}">
      <dsp:nvSpPr>
        <dsp:cNvPr id="0" name=""/>
        <dsp:cNvSpPr/>
      </dsp:nvSpPr>
      <dsp:spPr>
        <a:xfrm>
          <a:off x="1358317" y="4641897"/>
          <a:ext cx="2506811" cy="159182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00B825-A061-4213-BB1D-C2437FCF7343}">
      <dsp:nvSpPr>
        <dsp:cNvPr id="0" name=""/>
        <dsp:cNvSpPr/>
      </dsp:nvSpPr>
      <dsp:spPr>
        <a:xfrm>
          <a:off x="1636851" y="4906505"/>
          <a:ext cx="2506811" cy="159182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i="0" kern="1200" dirty="0">
              <a:solidFill>
                <a:schemeClr val="tx1"/>
              </a:solidFill>
              <a:latin typeface="Times New Roman"/>
              <a:cs typeface="Times New Roman"/>
            </a:rPr>
            <a:t>Method overloading</a:t>
          </a:r>
        </a:p>
      </dsp:txBody>
      <dsp:txXfrm>
        <a:off x="1683474" y="4953128"/>
        <a:ext cx="2413565" cy="1498579"/>
      </dsp:txXfrm>
    </dsp:sp>
    <dsp:sp modelId="{C4B140AC-0892-467C-8344-60C273484FF2}">
      <dsp:nvSpPr>
        <dsp:cNvPr id="0" name=""/>
        <dsp:cNvSpPr/>
      </dsp:nvSpPr>
      <dsp:spPr>
        <a:xfrm>
          <a:off x="4422197" y="4641897"/>
          <a:ext cx="2506811" cy="159182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5C1FDC-A94B-4C60-95C3-F2592CA81FEA}">
      <dsp:nvSpPr>
        <dsp:cNvPr id="0" name=""/>
        <dsp:cNvSpPr/>
      </dsp:nvSpPr>
      <dsp:spPr>
        <a:xfrm>
          <a:off x="4700732" y="4906505"/>
          <a:ext cx="2506811" cy="159182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i="0" kern="1200" dirty="0">
              <a:solidFill>
                <a:schemeClr val="tx1"/>
              </a:solidFill>
              <a:latin typeface="Times New Roman"/>
              <a:cs typeface="Times New Roman"/>
            </a:rPr>
            <a:t>Operator overloading</a:t>
          </a:r>
        </a:p>
      </dsp:txBody>
      <dsp:txXfrm>
        <a:off x="4747355" y="4953128"/>
        <a:ext cx="2413565" cy="1498579"/>
      </dsp:txXfrm>
    </dsp:sp>
    <dsp:sp modelId="{33A8D93A-E695-42E8-8E64-CEBC6608DAC5}">
      <dsp:nvSpPr>
        <dsp:cNvPr id="0" name=""/>
        <dsp:cNvSpPr/>
      </dsp:nvSpPr>
      <dsp:spPr>
        <a:xfrm>
          <a:off x="7486077" y="2321008"/>
          <a:ext cx="2506811" cy="159182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87888B-CBF2-4E58-98EF-7ECDB5546598}">
      <dsp:nvSpPr>
        <dsp:cNvPr id="0" name=""/>
        <dsp:cNvSpPr/>
      </dsp:nvSpPr>
      <dsp:spPr>
        <a:xfrm>
          <a:off x="7764612" y="2585615"/>
          <a:ext cx="2506811" cy="159182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i="0" kern="1200" dirty="0">
              <a:solidFill>
                <a:schemeClr val="tx1"/>
              </a:solidFill>
              <a:latin typeface="Times New Roman"/>
              <a:cs typeface="Times New Roman"/>
            </a:rPr>
            <a:t>Runtime (</a:t>
          </a:r>
          <a:r>
            <a:rPr lang="en-US" sz="2800" b="1" i="0" kern="1200" dirty="0">
              <a:solidFill>
                <a:srgbClr val="00B050"/>
              </a:solidFill>
              <a:latin typeface="Times New Roman"/>
              <a:cs typeface="Times New Roman"/>
            </a:rPr>
            <a:t>dynamic or late binding</a:t>
          </a:r>
          <a:r>
            <a:rPr lang="en-US" sz="2800" b="1" i="0" kern="1200" dirty="0">
              <a:solidFill>
                <a:schemeClr val="tx1"/>
              </a:solidFill>
              <a:latin typeface="Times New Roman"/>
              <a:cs typeface="Times New Roman"/>
            </a:rPr>
            <a:t>)</a:t>
          </a:r>
        </a:p>
      </dsp:txBody>
      <dsp:txXfrm>
        <a:off x="7811235" y="2632238"/>
        <a:ext cx="2413565" cy="1498579"/>
      </dsp:txXfrm>
    </dsp:sp>
    <dsp:sp modelId="{55B02301-B42A-423B-9345-9295E4678E2F}">
      <dsp:nvSpPr>
        <dsp:cNvPr id="0" name=""/>
        <dsp:cNvSpPr/>
      </dsp:nvSpPr>
      <dsp:spPr>
        <a:xfrm>
          <a:off x="7486077" y="4641897"/>
          <a:ext cx="2506811" cy="159182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6249A5-6223-4CE5-98F6-E2EAF8CB8D24}">
      <dsp:nvSpPr>
        <dsp:cNvPr id="0" name=""/>
        <dsp:cNvSpPr/>
      </dsp:nvSpPr>
      <dsp:spPr>
        <a:xfrm>
          <a:off x="7764612" y="4906505"/>
          <a:ext cx="2506811" cy="159182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i="0" kern="1200" dirty="0">
              <a:solidFill>
                <a:schemeClr val="tx1"/>
              </a:solidFill>
              <a:latin typeface="Times New Roman"/>
              <a:cs typeface="Times New Roman"/>
            </a:rPr>
            <a:t>Method overriding</a:t>
          </a:r>
        </a:p>
      </dsp:txBody>
      <dsp:txXfrm>
        <a:off x="7811235" y="4953128"/>
        <a:ext cx="2413565" cy="149857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4/6/23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13022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4/6/23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34857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4/6/23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59606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4/6/23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04233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4/6/23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42468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4/6/23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04684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4/6/23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88208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4/6/23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2706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4/6/23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30956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4/6/23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18972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4/6/23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14032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4/6/23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47005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7" r:id="rId1"/>
    <p:sldLayoutId id="2147483798" r:id="rId2"/>
    <p:sldLayoutId id="2147483799" r:id="rId3"/>
    <p:sldLayoutId id="2147483800" r:id="rId4"/>
    <p:sldLayoutId id="2147483801" r:id="rId5"/>
    <p:sldLayoutId id="2147483802" r:id="rId6"/>
    <p:sldLayoutId id="2147483803" r:id="rId7"/>
    <p:sldLayoutId id="2147483804" r:id="rId8"/>
    <p:sldLayoutId id="2147483805" r:id="rId9"/>
    <p:sldLayoutId id="2147483806" r:id="rId10"/>
    <p:sldLayoutId id="21474838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Logo&#10;&#10;Description automatically generated">
            <a:extLst>
              <a:ext uri="{FF2B5EF4-FFF2-40B4-BE49-F238E27FC236}">
                <a16:creationId xmlns:a16="http://schemas.microsoft.com/office/drawing/2014/main" id="{31CB578E-712C-A840-C048-2D31A82386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078" r="270" b="14827"/>
          <a:stretch/>
        </p:blipFill>
        <p:spPr>
          <a:xfrm>
            <a:off x="1602420" y="317289"/>
            <a:ext cx="8905772" cy="586916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4248632-85AF-B12B-D54C-C33B837C6C67}"/>
              </a:ext>
            </a:extLst>
          </p:cNvPr>
          <p:cNvSpPr txBox="1"/>
          <p:nvPr/>
        </p:nvSpPr>
        <p:spPr>
          <a:xfrm>
            <a:off x="6059010" y="5400582"/>
            <a:ext cx="5285632" cy="769441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400" b="1" i="1" dirty="0">
                <a:solidFill>
                  <a:srgbClr val="0070C0"/>
                </a:solidFill>
                <a:latin typeface="Times New Roman"/>
                <a:cs typeface="Calibri"/>
              </a:rPr>
              <a:t>to our presentation</a:t>
            </a:r>
            <a:endParaRPr lang="en-US" sz="4400" b="1" i="1">
              <a:solidFill>
                <a:srgbClr val="0070C0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92032969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0918D-2900-12B6-14BB-11485C4BD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5205" y="1156719"/>
            <a:ext cx="9361503" cy="341621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FF0000"/>
                </a:solidFill>
                <a:latin typeface="Times New Roman"/>
                <a:ea typeface="+mj-lt"/>
                <a:cs typeface="+mj-lt"/>
              </a:rPr>
              <a:t>Different ways to overload the method</a:t>
            </a:r>
            <a:endParaRPr lang="en-US">
              <a:solidFill>
                <a:srgbClr val="FF0000"/>
              </a:solidFill>
              <a:latin typeface="Times New Roman"/>
              <a:ea typeface="+mj-lt"/>
              <a:cs typeface="+mj-lt"/>
            </a:endParaRPr>
          </a:p>
          <a:p>
            <a:br>
              <a:rPr lang="en-US" dirty="0">
                <a:ea typeface="+mj-lt"/>
                <a:cs typeface="+mj-lt"/>
              </a:rPr>
            </a:br>
            <a:endParaRPr lang="en-US" b="1" dirty="0">
              <a:solidFill>
                <a:srgbClr val="FF0000"/>
              </a:solidFill>
              <a:latin typeface="Times New Roman"/>
              <a:ea typeface="+mj-lt"/>
              <a:cs typeface="+mj-lt"/>
            </a:endParaRPr>
          </a:p>
          <a:p>
            <a:endParaRPr lang="en-US" dirty="0">
              <a:solidFill>
                <a:srgbClr val="FF0000"/>
              </a:solidFill>
              <a:latin typeface="Times New Roman"/>
              <a:cs typeface="Calibri Light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3D7F4E-6FF3-7A33-72CA-8D84CA2ED3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0196" y="1155901"/>
            <a:ext cx="4995030" cy="698144"/>
          </a:xfrm>
        </p:spPr>
        <p:txBody>
          <a:bodyPr/>
          <a:lstStyle/>
          <a:p>
            <a:r>
              <a:rPr lang="en-US" u="sng" dirty="0">
                <a:solidFill>
                  <a:srgbClr val="7030A0"/>
                </a:solidFill>
                <a:latin typeface="Times New Roman"/>
                <a:ea typeface="+mn-lt"/>
                <a:cs typeface="+mn-lt"/>
              </a:rPr>
              <a:t>By changing number of argument</a:t>
            </a:r>
            <a:endParaRPr lang="en-US" b="0" u="sng">
              <a:solidFill>
                <a:srgbClr val="7030A0"/>
              </a:solidFill>
              <a:latin typeface="Times New Roman"/>
              <a:ea typeface="+mn-lt"/>
              <a:cs typeface="+mn-lt"/>
            </a:endParaRPr>
          </a:p>
          <a:p>
            <a:endParaRPr lang="en-US" u="sng" dirty="0">
              <a:solidFill>
                <a:srgbClr val="7030A0"/>
              </a:solidFill>
              <a:latin typeface="Times New Roman"/>
              <a:cs typeface="Calibri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3A6863-0713-C54E-1365-3B2884EBCB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51012" y="1839250"/>
            <a:ext cx="5246563" cy="4587151"/>
          </a:xfrm>
        </p:spPr>
        <p:txBody>
          <a:bodyPr vert="horz" lIns="91440" tIns="45720" rIns="91440" bIns="45720" rtlCol="0" anchor="t">
            <a:normAutofit fontScale="25000" lnSpcReduction="20000"/>
          </a:bodyPr>
          <a:lstStyle/>
          <a:p>
            <a:r>
              <a:rPr lang="en-US" sz="5400" b="1" dirty="0">
                <a:latin typeface="Times New Roman"/>
                <a:ea typeface="+mn-lt"/>
                <a:cs typeface="+mn-lt"/>
              </a:rPr>
              <a:t>public class </a:t>
            </a:r>
            <a:r>
              <a:rPr lang="en-US" sz="5400" b="1" dirty="0" err="1">
                <a:latin typeface="Times New Roman"/>
                <a:ea typeface="+mn-lt"/>
                <a:cs typeface="+mn-lt"/>
              </a:rPr>
              <a:t>MethodOverloading</a:t>
            </a:r>
            <a:r>
              <a:rPr lang="en-US" sz="5400" b="1" dirty="0">
                <a:latin typeface="Times New Roman"/>
                <a:ea typeface="+mn-lt"/>
                <a:cs typeface="+mn-lt"/>
              </a:rPr>
              <a:t> {  </a:t>
            </a:r>
            <a:endParaRPr lang="en-US" sz="5400">
              <a:latin typeface="Times New Roman"/>
              <a:cs typeface="Calibri" panose="020F0502020204030204"/>
            </a:endParaRPr>
          </a:p>
          <a:p>
            <a:r>
              <a:rPr lang="en-US" sz="5400" b="1" dirty="0">
                <a:latin typeface="Times New Roman"/>
                <a:ea typeface="+mn-lt"/>
                <a:cs typeface="+mn-lt"/>
              </a:rPr>
              <a:t>     void sum(int a, int b)</a:t>
            </a:r>
            <a:endParaRPr lang="en-US" sz="5400">
              <a:latin typeface="Times New Roman"/>
              <a:cs typeface="Calibri"/>
            </a:endParaRPr>
          </a:p>
          <a:p>
            <a:r>
              <a:rPr lang="en-US" sz="5400" b="1" dirty="0">
                <a:latin typeface="Times New Roman"/>
                <a:ea typeface="+mn-lt"/>
                <a:cs typeface="+mn-lt"/>
              </a:rPr>
              <a:t>     {  </a:t>
            </a:r>
            <a:endParaRPr lang="en-US" sz="5400">
              <a:latin typeface="Times New Roman"/>
              <a:cs typeface="Calibri"/>
            </a:endParaRPr>
          </a:p>
          <a:p>
            <a:r>
              <a:rPr lang="en-US" sz="5400" b="1" dirty="0">
                <a:latin typeface="Times New Roman"/>
                <a:ea typeface="+mn-lt"/>
                <a:cs typeface="+mn-lt"/>
              </a:rPr>
              <a:t>         </a:t>
            </a:r>
            <a:r>
              <a:rPr lang="en-US" sz="5400" b="1" dirty="0" err="1">
                <a:latin typeface="Times New Roman"/>
                <a:ea typeface="+mn-lt"/>
                <a:cs typeface="+mn-lt"/>
              </a:rPr>
              <a:t>System.out.println</a:t>
            </a:r>
            <a:r>
              <a:rPr lang="en-US" sz="5400" b="1" dirty="0">
                <a:latin typeface="Times New Roman"/>
                <a:ea typeface="+mn-lt"/>
                <a:cs typeface="+mn-lt"/>
              </a:rPr>
              <a:t>(</a:t>
            </a:r>
            <a:r>
              <a:rPr lang="en-US" sz="5400" b="1" dirty="0" err="1">
                <a:latin typeface="Times New Roman"/>
                <a:ea typeface="+mn-lt"/>
                <a:cs typeface="+mn-lt"/>
              </a:rPr>
              <a:t>a+b</a:t>
            </a:r>
            <a:r>
              <a:rPr lang="en-US" sz="5400" b="1" dirty="0">
                <a:latin typeface="Times New Roman"/>
                <a:ea typeface="+mn-lt"/>
                <a:cs typeface="+mn-lt"/>
              </a:rPr>
              <a:t>);    </a:t>
            </a:r>
            <a:endParaRPr lang="en-US" sz="5400">
              <a:latin typeface="Times New Roman"/>
              <a:cs typeface="Calibri"/>
            </a:endParaRPr>
          </a:p>
          <a:p>
            <a:r>
              <a:rPr lang="en-US" sz="5400" b="1" dirty="0">
                <a:latin typeface="Times New Roman"/>
                <a:ea typeface="+mn-lt"/>
                <a:cs typeface="+mn-lt"/>
              </a:rPr>
              <a:t>     }     </a:t>
            </a:r>
            <a:endParaRPr lang="en-US" sz="5400">
              <a:latin typeface="Times New Roman"/>
              <a:cs typeface="Calibri"/>
            </a:endParaRPr>
          </a:p>
          <a:p>
            <a:r>
              <a:rPr lang="en-US" sz="5400" b="1" dirty="0">
                <a:latin typeface="Times New Roman"/>
                <a:ea typeface="+mn-lt"/>
                <a:cs typeface="+mn-lt"/>
              </a:rPr>
              <a:t>      void sum(int a, int b, int c)</a:t>
            </a:r>
            <a:endParaRPr lang="en-US" sz="5400">
              <a:latin typeface="Times New Roman"/>
              <a:cs typeface="Calibri"/>
            </a:endParaRPr>
          </a:p>
          <a:p>
            <a:r>
              <a:rPr lang="en-US" sz="5400" b="1" dirty="0">
                <a:latin typeface="Times New Roman"/>
                <a:ea typeface="+mn-lt"/>
                <a:cs typeface="+mn-lt"/>
              </a:rPr>
              <a:t>     {</a:t>
            </a:r>
            <a:endParaRPr lang="en-US" sz="5400">
              <a:latin typeface="Times New Roman"/>
              <a:cs typeface="Calibri"/>
            </a:endParaRPr>
          </a:p>
          <a:p>
            <a:r>
              <a:rPr lang="en-US" sz="5400" b="1" dirty="0">
                <a:latin typeface="Times New Roman"/>
                <a:ea typeface="+mn-lt"/>
                <a:cs typeface="+mn-lt"/>
              </a:rPr>
              <a:t>         </a:t>
            </a:r>
            <a:r>
              <a:rPr lang="en-US" sz="5400" b="1" dirty="0" err="1">
                <a:latin typeface="Times New Roman"/>
                <a:ea typeface="+mn-lt"/>
                <a:cs typeface="+mn-lt"/>
              </a:rPr>
              <a:t>System.out.println</a:t>
            </a:r>
            <a:r>
              <a:rPr lang="en-US" sz="5400" b="1" dirty="0">
                <a:latin typeface="Times New Roman"/>
                <a:ea typeface="+mn-lt"/>
                <a:cs typeface="+mn-lt"/>
              </a:rPr>
              <a:t>(</a:t>
            </a:r>
            <a:r>
              <a:rPr lang="en-US" sz="5400" b="1" dirty="0" err="1">
                <a:latin typeface="Times New Roman"/>
                <a:ea typeface="+mn-lt"/>
                <a:cs typeface="+mn-lt"/>
              </a:rPr>
              <a:t>a+b+c</a:t>
            </a:r>
            <a:r>
              <a:rPr lang="en-US" sz="5400" b="1" dirty="0">
                <a:latin typeface="Times New Roman"/>
                <a:ea typeface="+mn-lt"/>
                <a:cs typeface="+mn-lt"/>
              </a:rPr>
              <a:t>);</a:t>
            </a:r>
            <a:endParaRPr lang="en-US" sz="5400">
              <a:latin typeface="Times New Roman"/>
              <a:cs typeface="Calibri"/>
            </a:endParaRPr>
          </a:p>
          <a:p>
            <a:r>
              <a:rPr lang="en-US" sz="5400" b="1" dirty="0">
                <a:latin typeface="Times New Roman"/>
                <a:ea typeface="+mn-lt"/>
                <a:cs typeface="+mn-lt"/>
              </a:rPr>
              <a:t>     }    </a:t>
            </a:r>
            <a:endParaRPr lang="en-US" sz="5400">
              <a:latin typeface="Times New Roman"/>
              <a:cs typeface="Calibri"/>
            </a:endParaRPr>
          </a:p>
          <a:p>
            <a:r>
              <a:rPr lang="en-US" sz="5400" b="1" dirty="0">
                <a:latin typeface="Times New Roman"/>
                <a:ea typeface="+mn-lt"/>
                <a:cs typeface="+mn-lt"/>
              </a:rPr>
              <a:t>  public static void main(String </a:t>
            </a:r>
            <a:r>
              <a:rPr lang="en-US" sz="5400" b="1" dirty="0" err="1">
                <a:latin typeface="Times New Roman"/>
                <a:ea typeface="+mn-lt"/>
                <a:cs typeface="+mn-lt"/>
              </a:rPr>
              <a:t>args</a:t>
            </a:r>
            <a:r>
              <a:rPr lang="en-US" sz="5400" b="1" dirty="0">
                <a:latin typeface="Times New Roman"/>
                <a:ea typeface="+mn-lt"/>
                <a:cs typeface="+mn-lt"/>
              </a:rPr>
              <a:t>[]){  </a:t>
            </a:r>
            <a:endParaRPr lang="en-US" sz="5400">
              <a:latin typeface="Times New Roman"/>
              <a:cs typeface="Calibri"/>
            </a:endParaRPr>
          </a:p>
          <a:p>
            <a:r>
              <a:rPr lang="en-US" sz="5400" b="1" dirty="0">
                <a:latin typeface="Times New Roman"/>
                <a:ea typeface="+mn-lt"/>
                <a:cs typeface="+mn-lt"/>
              </a:rPr>
              <a:t>      </a:t>
            </a:r>
            <a:r>
              <a:rPr lang="en-US" sz="5400" b="1" dirty="0" err="1">
                <a:latin typeface="Times New Roman"/>
                <a:ea typeface="+mn-lt"/>
                <a:cs typeface="+mn-lt"/>
              </a:rPr>
              <a:t>MethodOverloading</a:t>
            </a:r>
            <a:r>
              <a:rPr lang="en-US" sz="5400" b="1" dirty="0">
                <a:latin typeface="Times New Roman"/>
                <a:ea typeface="+mn-lt"/>
                <a:cs typeface="+mn-lt"/>
              </a:rPr>
              <a:t>  obj = new </a:t>
            </a:r>
            <a:r>
              <a:rPr lang="en-US" sz="5400" b="1" dirty="0" err="1">
                <a:latin typeface="Times New Roman"/>
                <a:ea typeface="+mn-lt"/>
                <a:cs typeface="+mn-lt"/>
              </a:rPr>
              <a:t>MethodOverloading</a:t>
            </a:r>
            <a:r>
              <a:rPr lang="en-US" sz="5400" b="1" dirty="0">
                <a:latin typeface="Times New Roman"/>
                <a:ea typeface="+mn-lt"/>
                <a:cs typeface="+mn-lt"/>
              </a:rPr>
              <a:t>();  </a:t>
            </a:r>
            <a:endParaRPr lang="en-US" sz="5400">
              <a:latin typeface="Times New Roman"/>
              <a:cs typeface="Calibri"/>
            </a:endParaRPr>
          </a:p>
          <a:p>
            <a:r>
              <a:rPr lang="en-US" sz="5400" b="1" dirty="0">
                <a:latin typeface="Times New Roman"/>
                <a:ea typeface="+mn-lt"/>
                <a:cs typeface="+mn-lt"/>
              </a:rPr>
              <a:t>      </a:t>
            </a:r>
            <a:r>
              <a:rPr lang="en-US" sz="5400" b="1" dirty="0" err="1">
                <a:latin typeface="Times New Roman"/>
                <a:ea typeface="+mn-lt"/>
                <a:cs typeface="+mn-lt"/>
              </a:rPr>
              <a:t>obj.sum</a:t>
            </a:r>
            <a:r>
              <a:rPr lang="en-US" sz="5400" b="1" dirty="0">
                <a:latin typeface="Times New Roman"/>
                <a:ea typeface="+mn-lt"/>
                <a:cs typeface="+mn-lt"/>
              </a:rPr>
              <a:t>(20,20);  </a:t>
            </a:r>
            <a:endParaRPr lang="en-US" sz="5400">
              <a:latin typeface="Times New Roman"/>
              <a:cs typeface="Calibri"/>
            </a:endParaRPr>
          </a:p>
          <a:p>
            <a:r>
              <a:rPr lang="en-US" sz="5400" b="1" dirty="0">
                <a:latin typeface="Times New Roman"/>
                <a:ea typeface="+mn-lt"/>
                <a:cs typeface="+mn-lt"/>
              </a:rPr>
              <a:t>      </a:t>
            </a:r>
            <a:r>
              <a:rPr lang="en-US" sz="5400" b="1" dirty="0" err="1">
                <a:latin typeface="Times New Roman"/>
                <a:ea typeface="+mn-lt"/>
                <a:cs typeface="+mn-lt"/>
              </a:rPr>
              <a:t>obj.sum</a:t>
            </a:r>
            <a:r>
              <a:rPr lang="en-US" sz="5400" b="1" dirty="0">
                <a:latin typeface="Times New Roman"/>
                <a:ea typeface="+mn-lt"/>
                <a:cs typeface="+mn-lt"/>
              </a:rPr>
              <a:t>(10,20,30); </a:t>
            </a:r>
            <a:endParaRPr lang="en-US" sz="5400">
              <a:latin typeface="Times New Roman"/>
              <a:cs typeface="Calibri"/>
            </a:endParaRPr>
          </a:p>
          <a:p>
            <a:r>
              <a:rPr lang="en-US" sz="5400" b="1" dirty="0">
                <a:latin typeface="Times New Roman"/>
                <a:ea typeface="+mn-lt"/>
                <a:cs typeface="+mn-lt"/>
              </a:rPr>
              <a:t>  }  </a:t>
            </a:r>
            <a:endParaRPr lang="en-US" sz="5400">
              <a:latin typeface="Times New Roman"/>
              <a:cs typeface="Calibri"/>
            </a:endParaRPr>
          </a:p>
          <a:p>
            <a:r>
              <a:rPr lang="en-US" sz="5400" b="1" dirty="0">
                <a:latin typeface="Times New Roman"/>
                <a:ea typeface="+mn-lt"/>
                <a:cs typeface="+mn-lt"/>
              </a:rPr>
              <a:t>}</a:t>
            </a:r>
            <a:endParaRPr lang="en-US" sz="5400">
              <a:latin typeface="Times New Roman"/>
              <a:cs typeface="Calibri"/>
            </a:endParaRPr>
          </a:p>
          <a:p>
            <a:br>
              <a:rPr lang="en-US" dirty="0"/>
            </a:br>
            <a:endParaRPr lang="en-US" sz="5400">
              <a:latin typeface="Times New Roman"/>
              <a:cs typeface="Calibri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E6B9B51-47CE-7D3E-6CEA-07BDE77908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53831" y="1089318"/>
            <a:ext cx="5183188" cy="823912"/>
          </a:xfrm>
        </p:spPr>
        <p:txBody>
          <a:bodyPr/>
          <a:lstStyle/>
          <a:p>
            <a:r>
              <a:rPr lang="en-US" u="sng" dirty="0">
                <a:solidFill>
                  <a:srgbClr val="7030A0"/>
                </a:solidFill>
                <a:latin typeface="Times New Roman"/>
                <a:ea typeface="+mn-lt"/>
                <a:cs typeface="+mn-lt"/>
              </a:rPr>
              <a:t>By changing the data type</a:t>
            </a:r>
            <a:endParaRPr lang="en-US" b="0" u="sng">
              <a:solidFill>
                <a:srgbClr val="7030A0"/>
              </a:solidFill>
              <a:latin typeface="Times New Roman"/>
              <a:ea typeface="+mn-lt"/>
              <a:cs typeface="+mn-lt"/>
            </a:endParaRPr>
          </a:p>
          <a:p>
            <a:endParaRPr lang="en-US" dirty="0">
              <a:solidFill>
                <a:srgbClr val="7030A0"/>
              </a:solidFill>
              <a:latin typeface="Times New Roman"/>
              <a:cs typeface="Calibri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1E132B2-9C83-1218-2866-D6D4824C667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994647" y="1920628"/>
            <a:ext cx="5183188" cy="4646335"/>
          </a:xfrm>
        </p:spPr>
        <p:txBody>
          <a:bodyPr vert="horz" lIns="91440" tIns="45720" rIns="91440" bIns="45720" rtlCol="0" anchor="t">
            <a:normAutofit fontScale="25000" lnSpcReduction="20000"/>
          </a:bodyPr>
          <a:lstStyle/>
          <a:p>
            <a:r>
              <a:rPr lang="en-US" sz="5400" dirty="0">
                <a:latin typeface="Times New Roman"/>
                <a:ea typeface="+mn-lt"/>
                <a:cs typeface="+mn-lt"/>
              </a:rPr>
              <a:t>public class MethodOverloading2 {</a:t>
            </a:r>
            <a:endParaRPr lang="en-US" sz="5400">
              <a:latin typeface="Times New Roman"/>
              <a:cs typeface="Calibri" panose="020F0502020204030204"/>
            </a:endParaRPr>
          </a:p>
          <a:p>
            <a:r>
              <a:rPr lang="en-US" sz="5400" b="1" dirty="0">
                <a:latin typeface="Times New Roman"/>
                <a:ea typeface="+mn-lt"/>
                <a:cs typeface="+mn-lt"/>
              </a:rPr>
              <a:t>  void sum(int </a:t>
            </a:r>
            <a:r>
              <a:rPr lang="en-US" sz="5400" b="1" dirty="0" err="1">
                <a:latin typeface="Times New Roman"/>
                <a:ea typeface="+mn-lt"/>
                <a:cs typeface="+mn-lt"/>
              </a:rPr>
              <a:t>a,int</a:t>
            </a:r>
            <a:r>
              <a:rPr lang="en-US" sz="5400" b="1" dirty="0">
                <a:latin typeface="Times New Roman"/>
                <a:ea typeface="+mn-lt"/>
                <a:cs typeface="+mn-lt"/>
              </a:rPr>
              <a:t> b)</a:t>
            </a:r>
            <a:endParaRPr lang="en-US" sz="5400">
              <a:latin typeface="Times New Roman"/>
              <a:cs typeface="Calibri"/>
            </a:endParaRPr>
          </a:p>
          <a:p>
            <a:r>
              <a:rPr lang="en-US" sz="5400" dirty="0">
                <a:latin typeface="Times New Roman"/>
                <a:ea typeface="+mn-lt"/>
                <a:cs typeface="+mn-lt"/>
              </a:rPr>
              <a:t>  {</a:t>
            </a:r>
            <a:endParaRPr lang="en-US" sz="5400">
              <a:latin typeface="Times New Roman"/>
              <a:cs typeface="Calibri"/>
            </a:endParaRPr>
          </a:p>
          <a:p>
            <a:r>
              <a:rPr lang="en-US" sz="5400" dirty="0">
                <a:latin typeface="Times New Roman"/>
                <a:ea typeface="+mn-lt"/>
                <a:cs typeface="+mn-lt"/>
              </a:rPr>
              <a:t>      </a:t>
            </a:r>
            <a:r>
              <a:rPr lang="en-US" sz="5400" dirty="0" err="1">
                <a:latin typeface="Times New Roman"/>
                <a:ea typeface="+mn-lt"/>
                <a:cs typeface="+mn-lt"/>
              </a:rPr>
              <a:t>System.out.println</a:t>
            </a:r>
            <a:r>
              <a:rPr lang="en-US" sz="5400" dirty="0">
                <a:latin typeface="Times New Roman"/>
                <a:ea typeface="+mn-lt"/>
                <a:cs typeface="+mn-lt"/>
              </a:rPr>
              <a:t>(</a:t>
            </a:r>
            <a:r>
              <a:rPr lang="en-US" sz="5400" dirty="0" err="1">
                <a:latin typeface="Times New Roman"/>
                <a:ea typeface="+mn-lt"/>
                <a:cs typeface="+mn-lt"/>
              </a:rPr>
              <a:t>a+b</a:t>
            </a:r>
            <a:r>
              <a:rPr lang="en-US" sz="5400" dirty="0">
                <a:latin typeface="Times New Roman"/>
                <a:ea typeface="+mn-lt"/>
                <a:cs typeface="+mn-lt"/>
              </a:rPr>
              <a:t>);</a:t>
            </a:r>
            <a:endParaRPr lang="en-US" sz="5400">
              <a:latin typeface="Times New Roman"/>
              <a:cs typeface="Calibri"/>
            </a:endParaRPr>
          </a:p>
          <a:p>
            <a:r>
              <a:rPr lang="en-US" sz="5400" dirty="0">
                <a:latin typeface="Times New Roman"/>
                <a:ea typeface="+mn-lt"/>
                <a:cs typeface="+mn-lt"/>
              </a:rPr>
              <a:t>  }</a:t>
            </a:r>
            <a:endParaRPr lang="en-US" sz="5400">
              <a:latin typeface="Times New Roman"/>
              <a:cs typeface="Calibri"/>
            </a:endParaRPr>
          </a:p>
          <a:p>
            <a:r>
              <a:rPr lang="en-US" sz="5400" b="1" dirty="0">
                <a:latin typeface="Times New Roman"/>
                <a:ea typeface="+mn-lt"/>
                <a:cs typeface="+mn-lt"/>
              </a:rPr>
              <a:t>  void sum(double a, double b)</a:t>
            </a:r>
            <a:endParaRPr lang="en-US" sz="5400">
              <a:latin typeface="Times New Roman"/>
              <a:cs typeface="Calibri"/>
            </a:endParaRPr>
          </a:p>
          <a:p>
            <a:r>
              <a:rPr lang="en-US" sz="5400" dirty="0">
                <a:latin typeface="Times New Roman"/>
                <a:ea typeface="+mn-lt"/>
                <a:cs typeface="+mn-lt"/>
              </a:rPr>
              <a:t>  {</a:t>
            </a:r>
            <a:endParaRPr lang="en-US" sz="5400">
              <a:latin typeface="Times New Roman"/>
              <a:cs typeface="Calibri"/>
            </a:endParaRPr>
          </a:p>
          <a:p>
            <a:r>
              <a:rPr lang="en-US" sz="5400" dirty="0">
                <a:latin typeface="Times New Roman"/>
                <a:ea typeface="+mn-lt"/>
                <a:cs typeface="+mn-lt"/>
              </a:rPr>
              <a:t>      </a:t>
            </a:r>
            <a:r>
              <a:rPr lang="en-US" sz="5400" dirty="0" err="1">
                <a:latin typeface="Times New Roman"/>
                <a:ea typeface="+mn-lt"/>
                <a:cs typeface="+mn-lt"/>
              </a:rPr>
              <a:t>System.out.println</a:t>
            </a:r>
            <a:r>
              <a:rPr lang="en-US" sz="5400" dirty="0">
                <a:latin typeface="Times New Roman"/>
                <a:ea typeface="+mn-lt"/>
                <a:cs typeface="+mn-lt"/>
              </a:rPr>
              <a:t>(</a:t>
            </a:r>
            <a:r>
              <a:rPr lang="en-US" sz="5400" dirty="0" err="1">
                <a:latin typeface="Times New Roman"/>
                <a:ea typeface="+mn-lt"/>
                <a:cs typeface="+mn-lt"/>
              </a:rPr>
              <a:t>a+b</a:t>
            </a:r>
            <a:r>
              <a:rPr lang="en-US" sz="5400" dirty="0">
                <a:latin typeface="Times New Roman"/>
                <a:ea typeface="+mn-lt"/>
                <a:cs typeface="+mn-lt"/>
              </a:rPr>
              <a:t>);</a:t>
            </a:r>
            <a:endParaRPr lang="en-US" sz="5400">
              <a:latin typeface="Times New Roman"/>
              <a:cs typeface="Calibri"/>
            </a:endParaRPr>
          </a:p>
          <a:p>
            <a:r>
              <a:rPr lang="en-US" sz="5400" dirty="0">
                <a:latin typeface="Times New Roman"/>
                <a:ea typeface="+mn-lt"/>
                <a:cs typeface="+mn-lt"/>
              </a:rPr>
              <a:t>  }  public static void main(String </a:t>
            </a:r>
            <a:r>
              <a:rPr lang="en-US" sz="5400" dirty="0" err="1">
                <a:latin typeface="Times New Roman"/>
                <a:ea typeface="+mn-lt"/>
                <a:cs typeface="+mn-lt"/>
              </a:rPr>
              <a:t>args</a:t>
            </a:r>
            <a:r>
              <a:rPr lang="en-US" sz="5400" dirty="0">
                <a:latin typeface="Times New Roman"/>
                <a:ea typeface="+mn-lt"/>
                <a:cs typeface="+mn-lt"/>
              </a:rPr>
              <a:t>[]){</a:t>
            </a:r>
            <a:endParaRPr lang="en-US" sz="5400">
              <a:latin typeface="Times New Roman"/>
              <a:cs typeface="Calibri"/>
            </a:endParaRPr>
          </a:p>
          <a:p>
            <a:r>
              <a:rPr lang="en-US" sz="5400" dirty="0">
                <a:latin typeface="Times New Roman"/>
                <a:ea typeface="+mn-lt"/>
                <a:cs typeface="+mn-lt"/>
              </a:rPr>
              <a:t>      MethodOverloading2 obj=new MethodOverloading2();</a:t>
            </a:r>
            <a:endParaRPr lang="en-US" sz="5400">
              <a:latin typeface="Times New Roman"/>
              <a:cs typeface="Calibri"/>
            </a:endParaRPr>
          </a:p>
          <a:p>
            <a:r>
              <a:rPr lang="en-US" sz="5400" b="1" dirty="0">
                <a:latin typeface="Times New Roman"/>
                <a:ea typeface="+mn-lt"/>
                <a:cs typeface="+mn-lt"/>
              </a:rPr>
              <a:t>      </a:t>
            </a:r>
            <a:r>
              <a:rPr lang="en-US" sz="5400" b="1" dirty="0" err="1">
                <a:latin typeface="Times New Roman"/>
                <a:ea typeface="+mn-lt"/>
                <a:cs typeface="+mn-lt"/>
              </a:rPr>
              <a:t>obj.sum</a:t>
            </a:r>
            <a:r>
              <a:rPr lang="en-US" sz="5400" b="1" dirty="0">
                <a:latin typeface="Times New Roman"/>
                <a:ea typeface="+mn-lt"/>
                <a:cs typeface="+mn-lt"/>
              </a:rPr>
              <a:t>(10.5,10.5);</a:t>
            </a:r>
            <a:endParaRPr lang="en-US" sz="5400">
              <a:latin typeface="Times New Roman"/>
              <a:cs typeface="Calibri"/>
            </a:endParaRPr>
          </a:p>
          <a:p>
            <a:r>
              <a:rPr lang="en-US" sz="5400" b="1" dirty="0">
                <a:latin typeface="Times New Roman"/>
                <a:ea typeface="+mn-lt"/>
                <a:cs typeface="+mn-lt"/>
              </a:rPr>
              <a:t>      </a:t>
            </a:r>
            <a:r>
              <a:rPr lang="en-US" sz="5400" b="1" dirty="0" err="1">
                <a:latin typeface="Times New Roman"/>
                <a:ea typeface="+mn-lt"/>
                <a:cs typeface="+mn-lt"/>
              </a:rPr>
              <a:t>obj.sum</a:t>
            </a:r>
            <a:r>
              <a:rPr lang="en-US" sz="5400" b="1" dirty="0">
                <a:latin typeface="Times New Roman"/>
                <a:ea typeface="+mn-lt"/>
                <a:cs typeface="+mn-lt"/>
              </a:rPr>
              <a:t>(20,20);</a:t>
            </a:r>
            <a:endParaRPr lang="en-US" sz="5400">
              <a:latin typeface="Times New Roman"/>
              <a:cs typeface="Calibri"/>
            </a:endParaRPr>
          </a:p>
          <a:p>
            <a:r>
              <a:rPr lang="en-US" sz="5400" dirty="0">
                <a:latin typeface="Times New Roman"/>
                <a:ea typeface="+mn-lt"/>
                <a:cs typeface="+mn-lt"/>
              </a:rPr>
              <a:t>  }</a:t>
            </a:r>
            <a:endParaRPr lang="en-US" sz="5400">
              <a:latin typeface="Times New Roman"/>
              <a:cs typeface="Calibri"/>
            </a:endParaRPr>
          </a:p>
          <a:p>
            <a:r>
              <a:rPr lang="en-US" sz="5400" dirty="0">
                <a:latin typeface="Times New Roman"/>
                <a:ea typeface="+mn-lt"/>
                <a:cs typeface="+mn-lt"/>
              </a:rPr>
              <a:t>}</a:t>
            </a:r>
            <a:endParaRPr lang="en-US" sz="5400">
              <a:latin typeface="Times New Roman"/>
              <a:cs typeface="Calibri"/>
            </a:endParaRPr>
          </a:p>
          <a:p>
            <a:br>
              <a:rPr lang="en-US" dirty="0"/>
            </a:br>
            <a:endParaRPr lang="en-US" sz="5400">
              <a:latin typeface="Times New Roman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759090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7BD7FCF-A254-4A97-A15C-319B676226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52FFAF72-6204-4676-9C6F-9A4CC4D918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962785" cy="68580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DD946A-A25F-B921-F692-880C64DD01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507" y="2300630"/>
            <a:ext cx="4620584" cy="217016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>
                <a:latin typeface="Times New Roman"/>
                <a:cs typeface="Calibri Light"/>
              </a:rPr>
              <a:t>UML diagram of method overloading</a:t>
            </a:r>
            <a:endParaRPr lang="en-US" kern="1200">
              <a:latin typeface="Times New Roman"/>
              <a:cs typeface="Times New Roman"/>
            </a:endParaRPr>
          </a:p>
        </p:txBody>
      </p:sp>
      <p:pic>
        <p:nvPicPr>
          <p:cNvPr id="4" name="Picture 4" descr="A picture containing text, bird, screenshot&#10;&#10;Description automatically generated">
            <a:extLst>
              <a:ext uri="{FF2B5EF4-FFF2-40B4-BE49-F238E27FC236}">
                <a16:creationId xmlns:a16="http://schemas.microsoft.com/office/drawing/2014/main" id="{D844503E-2A48-AE74-BE1D-FA6A1A8835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000" b="15103"/>
          <a:stretch/>
        </p:blipFill>
        <p:spPr>
          <a:xfrm>
            <a:off x="6044001" y="987914"/>
            <a:ext cx="6008020" cy="5289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1878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8">
            <a:extLst>
              <a:ext uri="{FF2B5EF4-FFF2-40B4-BE49-F238E27FC236}">
                <a16:creationId xmlns:a16="http://schemas.microsoft.com/office/drawing/2014/main" id="{F0087D53-9295-4463-AAE4-D5C626046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04BEAF2-8409-8391-196E-161B791E5D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501453"/>
            <a:ext cx="10909640" cy="1065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dirty="0"/>
              <a:t>Method overriding </a:t>
            </a:r>
          </a:p>
        </p:txBody>
      </p:sp>
      <p:pic>
        <p:nvPicPr>
          <p:cNvPr id="3" name="Picture 3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EF34F59B-4EFF-76D6-D65A-BAD4B9466E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817" y="585667"/>
            <a:ext cx="5614416" cy="3452865"/>
          </a:xfrm>
          <a:prstGeom prst="rect">
            <a:avLst/>
          </a:prstGeom>
        </p:spPr>
      </p:pic>
      <p:pic>
        <p:nvPicPr>
          <p:cNvPr id="2" name="Picture 2" descr="Diagram&#10;&#10;Description automatically generated">
            <a:extLst>
              <a:ext uri="{FF2B5EF4-FFF2-40B4-BE49-F238E27FC236}">
                <a16:creationId xmlns:a16="http://schemas.microsoft.com/office/drawing/2014/main" id="{E21DCE28-86BC-2E51-F685-A57F386D5B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4496" y="653567"/>
            <a:ext cx="5614416" cy="3228289"/>
          </a:xfrm>
          <a:prstGeom prst="rect">
            <a:avLst/>
          </a:prstGeom>
        </p:spPr>
      </p:pic>
      <p:sp>
        <p:nvSpPr>
          <p:cNvPr id="7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5594358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3ADA697-45C6-7485-8833-D8DD2D6A015B}"/>
              </a:ext>
            </a:extLst>
          </p:cNvPr>
          <p:cNvSpPr/>
          <p:nvPr/>
        </p:nvSpPr>
        <p:spPr>
          <a:xfrm>
            <a:off x="3832194" y="1627572"/>
            <a:ext cx="2071455" cy="9173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3039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5A894FBC-A210-AAC9-A40F-98950A0CBE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31" r="21597" b="-1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41FC82-9239-EFA3-38F5-B476CC0672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4957" y="69203"/>
            <a:ext cx="4340053" cy="1899912"/>
          </a:xfrm>
        </p:spPr>
        <p:txBody>
          <a:bodyPr>
            <a:normAutofit/>
          </a:bodyPr>
          <a:lstStyle/>
          <a:p>
            <a:r>
              <a:rPr lang="en-US" sz="4000" b="1" dirty="0">
                <a:latin typeface="Times New Roman"/>
                <a:ea typeface="+mj-lt"/>
                <a:cs typeface="+mj-lt"/>
              </a:rPr>
              <a:t>Rules for,</a:t>
            </a:r>
            <a:endParaRPr lang="en-US" sz="4000" b="1" dirty="0">
              <a:latin typeface="Times New Roman"/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C1BAEF-9C67-C251-8D8E-D21D245945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34201"/>
            <a:ext cx="3822189" cy="374276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dirty="0">
                <a:latin typeface="Times New Roman"/>
                <a:ea typeface="+mn-lt"/>
                <a:cs typeface="+mn-lt"/>
              </a:rPr>
              <a:t>The method must have the same name as in the parent class</a:t>
            </a:r>
            <a:endParaRPr lang="en-US" sz="2400">
              <a:latin typeface="Times New Roman"/>
              <a:cs typeface="Calibri" panose="020F0502020204030204"/>
            </a:endParaRPr>
          </a:p>
          <a:p>
            <a:r>
              <a:rPr lang="en-US" sz="2400" dirty="0">
                <a:latin typeface="Times New Roman"/>
                <a:ea typeface="+mn-lt"/>
                <a:cs typeface="+mn-lt"/>
              </a:rPr>
              <a:t>The method must have the same parameter as in the parent class.</a:t>
            </a:r>
            <a:endParaRPr lang="en-US" sz="2400">
              <a:latin typeface="Times New Roman"/>
              <a:cs typeface="Times New Roman"/>
            </a:endParaRPr>
          </a:p>
          <a:p>
            <a:r>
              <a:rPr lang="en-US" sz="2400" dirty="0">
                <a:latin typeface="Times New Roman"/>
                <a:ea typeface="+mn-lt"/>
                <a:cs typeface="+mn-lt"/>
              </a:rPr>
              <a:t>There must be an IS-A relationship (inheritance)</a:t>
            </a:r>
            <a:endParaRPr lang="en-US" sz="2400">
              <a:latin typeface="Times New Roman"/>
              <a:cs typeface="Times New Roman"/>
            </a:endParaRPr>
          </a:p>
          <a:p>
            <a:endParaRPr lang="en-US" sz="2400" dirty="0">
              <a:latin typeface="Times New Roman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559341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CFF8996A-293C-EC91-E3AD-0E3D8B1615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547" t="17544" r="269" b="439"/>
          <a:stretch/>
        </p:blipFill>
        <p:spPr>
          <a:xfrm>
            <a:off x="1548192" y="643467"/>
            <a:ext cx="9095615" cy="5571065"/>
          </a:xfrm>
          <a:prstGeom prst="rect">
            <a:avLst/>
          </a:prstGeom>
          <a:ln>
            <a:noFill/>
          </a:ln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C1182BF-A7DD-046D-4D25-B3D5E3D43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/>
                <a:cs typeface="Calibri Light"/>
              </a:rPr>
              <a:t>UML diagram:</a:t>
            </a:r>
            <a:endParaRPr lang="en-US" b="1" dirty="0">
              <a:latin typeface="Times New Roman"/>
              <a:cs typeface="Times New Roman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08154E6-7312-BB65-1165-FF9A0F8CFB0B}"/>
              </a:ext>
            </a:extLst>
          </p:cNvPr>
          <p:cNvSpPr/>
          <p:nvPr/>
        </p:nvSpPr>
        <p:spPr>
          <a:xfrm>
            <a:off x="5077326" y="2538663"/>
            <a:ext cx="1744579" cy="2767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D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F12B2B-0CDF-E628-C193-3F3BAF6AC039}"/>
              </a:ext>
            </a:extLst>
          </p:cNvPr>
          <p:cNvSpPr txBox="1"/>
          <p:nvPr/>
        </p:nvSpPr>
        <p:spPr>
          <a:xfrm>
            <a:off x="5161546" y="2502568"/>
            <a:ext cx="15761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D" dirty="0"/>
              <a:t>+speak():void</a:t>
            </a:r>
          </a:p>
        </p:txBody>
      </p:sp>
    </p:spTree>
    <p:extLst>
      <p:ext uri="{BB962C8B-B14F-4D97-AF65-F5344CB8AC3E}">
        <p14:creationId xmlns:p14="http://schemas.microsoft.com/office/powerpoint/2010/main" val="9933776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8">
            <a:extLst>
              <a:ext uri="{FF2B5EF4-FFF2-40B4-BE49-F238E27FC236}">
                <a16:creationId xmlns:a16="http://schemas.microsoft.com/office/drawing/2014/main" id="{4C608BEB-860E-4094-8511-78603564A7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059050" cy="68580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2D7C79-DE27-1A79-EA69-17C6E76E7A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12488"/>
            <a:ext cx="2899189" cy="4363844"/>
          </a:xfrm>
        </p:spPr>
        <p:txBody>
          <a:bodyPr anchor="t">
            <a:normAutofit/>
          </a:bodyPr>
          <a:lstStyle/>
          <a:p>
            <a:r>
              <a:rPr lang="en-US" sz="4000" b="1">
                <a:solidFill>
                  <a:srgbClr val="FFFFFF"/>
                </a:solidFill>
                <a:latin typeface="Times New Roman"/>
                <a:cs typeface="Calibri Light" panose="020F0302020204030204"/>
              </a:rPr>
              <a:t>Example code of method overriding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C432D2-0FF2-3456-F431-DF957C2581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80855" y="1412489"/>
            <a:ext cx="3427283" cy="436384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700">
                <a:latin typeface="Times New Roman"/>
                <a:ea typeface="+mn-lt"/>
                <a:cs typeface="+mn-lt"/>
              </a:rPr>
              <a:t>class Animal {</a:t>
            </a:r>
          </a:p>
          <a:p>
            <a:r>
              <a:rPr lang="en-US" sz="1700">
                <a:latin typeface="Times New Roman"/>
                <a:ea typeface="+mn-lt"/>
                <a:cs typeface="+mn-lt"/>
              </a:rPr>
              <a:t>    public void speak() {</a:t>
            </a:r>
          </a:p>
          <a:p>
            <a:r>
              <a:rPr lang="en-US" sz="1700">
                <a:latin typeface="Times New Roman"/>
                <a:ea typeface="+mn-lt"/>
                <a:cs typeface="+mn-lt"/>
              </a:rPr>
              <a:t>        System.out.println("The animal makes a sound"); }}class Dog extends Animal {</a:t>
            </a:r>
          </a:p>
          <a:p>
            <a:r>
              <a:rPr lang="en-US" sz="1700">
                <a:latin typeface="Times New Roman"/>
                <a:ea typeface="+mn-lt"/>
                <a:cs typeface="+mn-lt"/>
              </a:rPr>
              <a:t>    //Override</a:t>
            </a:r>
            <a:endParaRPr lang="en-US" sz="1700">
              <a:latin typeface="Times New Roman"/>
              <a:cs typeface="Calibri"/>
            </a:endParaRPr>
          </a:p>
          <a:p>
            <a:r>
              <a:rPr lang="en-US" sz="1700">
                <a:latin typeface="Times New Roman"/>
                <a:ea typeface="+mn-lt"/>
                <a:cs typeface="+mn-lt"/>
              </a:rPr>
              <a:t>    public void speak() {System.out.println("The dog barks");  }</a:t>
            </a:r>
          </a:p>
          <a:p>
            <a:r>
              <a:rPr lang="en-US" sz="1700">
                <a:latin typeface="Times New Roman"/>
                <a:ea typeface="+mn-lt"/>
                <a:cs typeface="+mn-lt"/>
              </a:rPr>
              <a:t>}class Cat extends Animal {</a:t>
            </a:r>
          </a:p>
          <a:p>
            <a:r>
              <a:rPr lang="en-US" sz="1700">
                <a:latin typeface="Times New Roman"/>
                <a:ea typeface="+mn-lt"/>
                <a:cs typeface="+mn-lt"/>
              </a:rPr>
              <a:t>    //Override</a:t>
            </a:r>
          </a:p>
          <a:p>
            <a:r>
              <a:rPr lang="en-US" sz="1700">
                <a:latin typeface="Times New Roman"/>
                <a:ea typeface="+mn-lt"/>
                <a:cs typeface="+mn-lt"/>
              </a:rPr>
              <a:t>  public void speak() { System.out.println("The cat meows")}}</a:t>
            </a:r>
            <a:endParaRPr lang="en-US" sz="1700">
              <a:latin typeface="Times New Roman"/>
              <a:cs typeface="Calibri"/>
            </a:endParaRPr>
          </a:p>
          <a:p>
            <a:endParaRPr lang="en-US" sz="1700">
              <a:latin typeface="Times New Roman"/>
              <a:cs typeface="Calibri"/>
            </a:endParaRPr>
          </a:p>
        </p:txBody>
      </p:sp>
      <p:cxnSp>
        <p:nvCxnSpPr>
          <p:cNvPr id="18" name="Straight Connector 10">
            <a:extLst>
              <a:ext uri="{FF2B5EF4-FFF2-40B4-BE49-F238E27FC236}">
                <a16:creationId xmlns:a16="http://schemas.microsoft.com/office/drawing/2014/main" id="{1F16A8D4-FE87-4604-88B2-394B5D1EB4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29871" y="1412488"/>
            <a:ext cx="0" cy="365760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4C1248-B570-FEC6-A215-6CFCE0DFEE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51604" y="1412489"/>
            <a:ext cx="3197701" cy="436384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700">
                <a:latin typeface="Times New Roman"/>
                <a:ea typeface="+mn-lt"/>
                <a:cs typeface="+mn-lt"/>
              </a:rPr>
              <a:t>public class Main {</a:t>
            </a:r>
          </a:p>
          <a:p>
            <a:r>
              <a:rPr lang="en-US" sz="1700">
                <a:latin typeface="Times New Roman"/>
                <a:ea typeface="+mn-lt"/>
                <a:cs typeface="+mn-lt"/>
              </a:rPr>
              <a:t>    public static void main(String[] args) {</a:t>
            </a:r>
          </a:p>
          <a:p>
            <a:r>
              <a:rPr lang="en-US" sz="1700">
                <a:latin typeface="Times New Roman"/>
                <a:ea typeface="+mn-lt"/>
                <a:cs typeface="+mn-lt"/>
              </a:rPr>
              <a:t>        Animal a = new Animal();</a:t>
            </a:r>
          </a:p>
          <a:p>
            <a:r>
              <a:rPr lang="en-US" sz="1700">
                <a:latin typeface="Times New Roman"/>
                <a:ea typeface="+mn-lt"/>
                <a:cs typeface="+mn-lt"/>
              </a:rPr>
              <a:t>        Dog d = new Dog();</a:t>
            </a:r>
          </a:p>
          <a:p>
            <a:r>
              <a:rPr lang="en-US" sz="1700">
                <a:latin typeface="Times New Roman"/>
                <a:ea typeface="+mn-lt"/>
                <a:cs typeface="+mn-lt"/>
              </a:rPr>
              <a:t>        Cat c = new Cat()</a:t>
            </a:r>
            <a:endParaRPr lang="en-US" sz="1700">
              <a:latin typeface="Times New Roman"/>
              <a:cs typeface="Calibri"/>
            </a:endParaRPr>
          </a:p>
          <a:p>
            <a:r>
              <a:rPr lang="en-US" sz="1700">
                <a:latin typeface="Times New Roman"/>
                <a:cs typeface="Calibri"/>
              </a:rPr>
              <a:t> </a:t>
            </a:r>
            <a:r>
              <a:rPr lang="en-US" sz="1700">
                <a:latin typeface="Times New Roman"/>
                <a:ea typeface="+mn-lt"/>
                <a:cs typeface="+mn-lt"/>
              </a:rPr>
              <a:t>  a.speak(); // The animal makes a sound</a:t>
            </a:r>
            <a:endParaRPr lang="en-US" sz="1700">
              <a:latin typeface="Times New Roman"/>
              <a:cs typeface="Calibri"/>
            </a:endParaRPr>
          </a:p>
          <a:p>
            <a:r>
              <a:rPr lang="en-US" sz="1700">
                <a:latin typeface="Times New Roman"/>
                <a:ea typeface="+mn-lt"/>
                <a:cs typeface="+mn-lt"/>
              </a:rPr>
              <a:t>        d.speak(); // The dog barks</a:t>
            </a:r>
          </a:p>
          <a:p>
            <a:r>
              <a:rPr lang="en-US" sz="1700">
                <a:latin typeface="Times New Roman"/>
                <a:ea typeface="+mn-lt"/>
                <a:cs typeface="+mn-lt"/>
              </a:rPr>
              <a:t>        c.speak(); // The cat meows</a:t>
            </a:r>
          </a:p>
          <a:p>
            <a:r>
              <a:rPr lang="en-US" sz="1700">
                <a:latin typeface="Times New Roman"/>
                <a:ea typeface="+mn-lt"/>
                <a:cs typeface="+mn-lt"/>
              </a:rPr>
              <a:t>    }</a:t>
            </a:r>
          </a:p>
          <a:p>
            <a:r>
              <a:rPr lang="en-US" sz="1700">
                <a:latin typeface="Times New Roman"/>
                <a:ea typeface="+mn-lt"/>
                <a:cs typeface="+mn-lt"/>
              </a:rPr>
              <a:t>}</a:t>
            </a:r>
          </a:p>
          <a:p>
            <a:endParaRPr lang="en-US" sz="1700">
              <a:latin typeface="Times New Roman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514629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5FD8C6D-39C2-B654-9F44-88B15CD371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method overloading vs method overriding </a:t>
            </a:r>
          </a:p>
        </p:txBody>
      </p:sp>
      <p:pic>
        <p:nvPicPr>
          <p:cNvPr id="3" name="Picture 3" descr="Table&#10;&#10;Description automatically generated">
            <a:extLst>
              <a:ext uri="{FF2B5EF4-FFF2-40B4-BE49-F238E27FC236}">
                <a16:creationId xmlns:a16="http://schemas.microsoft.com/office/drawing/2014/main" id="{7FF20230-E871-4453-7180-7F1C624424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8708" y="1697421"/>
            <a:ext cx="9154583" cy="4697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3430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Logo&#10;&#10;Description automatically generated">
            <a:extLst>
              <a:ext uri="{FF2B5EF4-FFF2-40B4-BE49-F238E27FC236}">
                <a16:creationId xmlns:a16="http://schemas.microsoft.com/office/drawing/2014/main" id="{F4DB4ED0-C6CE-8160-FF00-805559E94C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3236" y="2626"/>
            <a:ext cx="9216498" cy="684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746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87858B44-9321-3AB1-FC7B-B9176F4674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76813" y="0"/>
            <a:ext cx="12545625" cy="720304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CB787D2-4D13-5BFA-FC7D-EC7192CAD1D8}"/>
              </a:ext>
            </a:extLst>
          </p:cNvPr>
          <p:cNvSpPr txBox="1"/>
          <p:nvPr/>
        </p:nvSpPr>
        <p:spPr>
          <a:xfrm>
            <a:off x="4790983" y="3133818"/>
            <a:ext cx="4977413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5400" b="1" i="1" dirty="0">
                <a:solidFill>
                  <a:srgbClr val="000000"/>
                </a:solidFill>
                <a:latin typeface="Times New Roman"/>
              </a:rPr>
              <a:t>Team members:</a:t>
            </a:r>
            <a:r>
              <a:rPr lang="en-US" sz="5400" dirty="0">
                <a:solidFill>
                  <a:srgbClr val="000000"/>
                </a:solidFill>
                <a:latin typeface="Times New Roman"/>
                <a:cs typeface="Times New Roman"/>
              </a:rPr>
              <a:t>​</a:t>
            </a:r>
            <a:endParaRPr lang="en-US" sz="5400">
              <a:solidFill>
                <a:srgbClr val="000000"/>
              </a:solidFill>
              <a:cs typeface="Calibri"/>
            </a:endParaRPr>
          </a:p>
        </p:txBody>
      </p:sp>
      <p:pic>
        <p:nvPicPr>
          <p:cNvPr id="5" name="Picture 5" descr="A picture containing logo&#10;&#10;Description automatically generated">
            <a:extLst>
              <a:ext uri="{FF2B5EF4-FFF2-40B4-BE49-F238E27FC236}">
                <a16:creationId xmlns:a16="http://schemas.microsoft.com/office/drawing/2014/main" id="{0620B727-B49B-9DB9-0416-8C4042BA0E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3896" y="509398"/>
            <a:ext cx="2743200" cy="2761611"/>
          </a:xfrm>
          <a:prstGeom prst="rect">
            <a:avLst/>
          </a:prstGeom>
        </p:spPr>
      </p:pic>
      <p:pic>
        <p:nvPicPr>
          <p:cNvPr id="6" name="Graphic 3" descr="Users with solid fill">
            <a:extLst>
              <a:ext uri="{FF2B5EF4-FFF2-40B4-BE49-F238E27FC236}">
                <a16:creationId xmlns:a16="http://schemas.microsoft.com/office/drawing/2014/main" id="{39FE411A-CA78-00B5-43CD-272BFD080E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48040" y="2102581"/>
            <a:ext cx="914400" cy="914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4A11513-BC35-5492-EDCE-EF6EBF1ADC4D}"/>
              </a:ext>
            </a:extLst>
          </p:cNvPr>
          <p:cNvSpPr txBox="1"/>
          <p:nvPr/>
        </p:nvSpPr>
        <p:spPr>
          <a:xfrm>
            <a:off x="7279690" y="4631185"/>
            <a:ext cx="4350058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  <a:latin typeface="Times New Roman"/>
                <a:cs typeface="Calibri"/>
              </a:rPr>
              <a:t>Tamanna Akter</a:t>
            </a:r>
          </a:p>
          <a:p>
            <a:r>
              <a:rPr lang="en-US" sz="2400" dirty="0">
                <a:solidFill>
                  <a:srgbClr val="0070C0"/>
                </a:solidFill>
                <a:latin typeface="Times New Roman"/>
                <a:cs typeface="Calibri"/>
              </a:rPr>
              <a:t>Id: 221-15-5298</a:t>
            </a:r>
          </a:p>
          <a:p>
            <a:endParaRPr lang="en-US" sz="2400" dirty="0">
              <a:solidFill>
                <a:srgbClr val="0070C0"/>
              </a:solidFill>
              <a:latin typeface="Times New Roman"/>
              <a:cs typeface="Calibri"/>
            </a:endParaRPr>
          </a:p>
          <a:p>
            <a:r>
              <a:rPr lang="en-US" sz="2400" dirty="0" err="1">
                <a:solidFill>
                  <a:srgbClr val="0070C0"/>
                </a:solidFill>
                <a:latin typeface="Times New Roman"/>
                <a:cs typeface="Calibri"/>
              </a:rPr>
              <a:t>Mahamudul</a:t>
            </a:r>
            <a:r>
              <a:rPr lang="en-US" sz="2400" dirty="0">
                <a:solidFill>
                  <a:srgbClr val="0070C0"/>
                </a:solidFill>
                <a:latin typeface="Times New Roman"/>
                <a:cs typeface="Calibri"/>
              </a:rPr>
              <a:t> Hasan </a:t>
            </a:r>
            <a:r>
              <a:rPr lang="en-US" sz="2400" dirty="0" err="1">
                <a:solidFill>
                  <a:srgbClr val="0070C0"/>
                </a:solidFill>
                <a:latin typeface="Times New Roman"/>
                <a:cs typeface="Calibri"/>
              </a:rPr>
              <a:t>Shanto</a:t>
            </a:r>
            <a:endParaRPr lang="en-US" sz="2400" dirty="0">
              <a:solidFill>
                <a:srgbClr val="0070C0"/>
              </a:solidFill>
              <a:latin typeface="Times New Roman"/>
              <a:cs typeface="Calibri"/>
            </a:endParaRPr>
          </a:p>
          <a:p>
            <a:r>
              <a:rPr lang="en-US" sz="2400" dirty="0">
                <a:solidFill>
                  <a:srgbClr val="0070C0"/>
                </a:solidFill>
                <a:latin typeface="Times New Roman"/>
                <a:cs typeface="Calibri"/>
              </a:rPr>
              <a:t>Id: 221-15-6013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451360-A6AB-A4E7-435C-D730088C2F67}"/>
              </a:ext>
            </a:extLst>
          </p:cNvPr>
          <p:cNvSpPr txBox="1"/>
          <p:nvPr/>
        </p:nvSpPr>
        <p:spPr>
          <a:xfrm>
            <a:off x="4790983" y="1052167"/>
            <a:ext cx="366963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D" sz="4400" b="1" i="1" u="sng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FreeThinkers</a:t>
            </a:r>
          </a:p>
        </p:txBody>
      </p:sp>
    </p:spTree>
    <p:extLst>
      <p:ext uri="{BB962C8B-B14F-4D97-AF65-F5344CB8AC3E}">
        <p14:creationId xmlns:p14="http://schemas.microsoft.com/office/powerpoint/2010/main" val="3550034784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6" name="Rectangle 44">
            <a:extLst>
              <a:ext uri="{FF2B5EF4-FFF2-40B4-BE49-F238E27FC236}">
                <a16:creationId xmlns:a16="http://schemas.microsoft.com/office/drawing/2014/main" id="{FA69AAE0-49D5-4C8B-8BA2-55898C00E0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5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CB21656A-BAD8-7D35-CCA0-CEEBC86D7D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066" r="3682" b="-1"/>
          <a:stretch/>
        </p:blipFill>
        <p:spPr>
          <a:xfrm>
            <a:off x="-4" y="-4"/>
            <a:ext cx="7534640" cy="6857984"/>
          </a:xfrm>
          <a:custGeom>
            <a:avLst/>
            <a:gdLst/>
            <a:ahLst/>
            <a:cxnLst/>
            <a:rect l="l" t="t" r="r" b="b"/>
            <a:pathLst>
              <a:path w="7534640" h="6857984">
                <a:moveTo>
                  <a:pt x="0" y="0"/>
                </a:moveTo>
                <a:lnTo>
                  <a:pt x="7534640" y="0"/>
                </a:lnTo>
                <a:lnTo>
                  <a:pt x="7534640" y="3832811"/>
                </a:lnTo>
                <a:lnTo>
                  <a:pt x="7344853" y="3826712"/>
                </a:lnTo>
                <a:cubicBezTo>
                  <a:pt x="7344853" y="3826712"/>
                  <a:pt x="7341511" y="3826712"/>
                  <a:pt x="7341511" y="3826712"/>
                </a:cubicBezTo>
                <a:cubicBezTo>
                  <a:pt x="7274667" y="3823370"/>
                  <a:pt x="7211169" y="3823370"/>
                  <a:pt x="7144324" y="3820027"/>
                </a:cubicBezTo>
                <a:cubicBezTo>
                  <a:pt x="6913719" y="3820027"/>
                  <a:pt x="6683113" y="3820027"/>
                  <a:pt x="6455848" y="3820027"/>
                </a:cubicBezTo>
                <a:cubicBezTo>
                  <a:pt x="6231926" y="3910265"/>
                  <a:pt x="5987951" y="3833396"/>
                  <a:pt x="5767372" y="3903581"/>
                </a:cubicBezTo>
                <a:cubicBezTo>
                  <a:pt x="5533423" y="3900239"/>
                  <a:pt x="5312845" y="3970423"/>
                  <a:pt x="5082238" y="4000503"/>
                </a:cubicBezTo>
                <a:cubicBezTo>
                  <a:pt x="4908446" y="4013871"/>
                  <a:pt x="4731314" y="3997160"/>
                  <a:pt x="4570892" y="4067345"/>
                </a:cubicBezTo>
                <a:cubicBezTo>
                  <a:pt x="4447233" y="4124161"/>
                  <a:pt x="4350312" y="4197688"/>
                  <a:pt x="4483996" y="4348083"/>
                </a:cubicBezTo>
                <a:cubicBezTo>
                  <a:pt x="4644419" y="4344742"/>
                  <a:pt x="4627708" y="4598742"/>
                  <a:pt x="4788129" y="4561979"/>
                </a:cubicBezTo>
                <a:cubicBezTo>
                  <a:pt x="4754709" y="4678954"/>
                  <a:pt x="4641076" y="4618795"/>
                  <a:pt x="4600971" y="4705690"/>
                </a:cubicBezTo>
                <a:cubicBezTo>
                  <a:pt x="4684524" y="4779217"/>
                  <a:pt x="4844945" y="4725744"/>
                  <a:pt x="4871683" y="4879480"/>
                </a:cubicBezTo>
                <a:cubicBezTo>
                  <a:pt x="4838262" y="5039902"/>
                  <a:pt x="4945210" y="5019849"/>
                  <a:pt x="5032105" y="5029876"/>
                </a:cubicBezTo>
                <a:cubicBezTo>
                  <a:pt x="5239317" y="5049930"/>
                  <a:pt x="5439843" y="5063297"/>
                  <a:pt x="5643713" y="5096719"/>
                </a:cubicBezTo>
                <a:cubicBezTo>
                  <a:pt x="5693844" y="5106745"/>
                  <a:pt x="5810819" y="5083350"/>
                  <a:pt x="5800794" y="5186956"/>
                </a:cubicBezTo>
                <a:cubicBezTo>
                  <a:pt x="5790767" y="5270508"/>
                  <a:pt x="5700529" y="5240431"/>
                  <a:pt x="5643713" y="5243772"/>
                </a:cubicBezTo>
                <a:cubicBezTo>
                  <a:pt x="5329553" y="5283879"/>
                  <a:pt x="5012052" y="5220378"/>
                  <a:pt x="4701235" y="5223719"/>
                </a:cubicBezTo>
                <a:cubicBezTo>
                  <a:pt x="4664472" y="5223719"/>
                  <a:pt x="4657787" y="5334009"/>
                  <a:pt x="4577576" y="5297246"/>
                </a:cubicBezTo>
                <a:cubicBezTo>
                  <a:pt x="4788129" y="5397510"/>
                  <a:pt x="5767372" y="5424248"/>
                  <a:pt x="6094900" y="5477721"/>
                </a:cubicBezTo>
                <a:cubicBezTo>
                  <a:pt x="5754004" y="5858724"/>
                  <a:pt x="5429817" y="5628117"/>
                  <a:pt x="5159105" y="5842012"/>
                </a:cubicBezTo>
                <a:cubicBezTo>
                  <a:pt x="5159105" y="5842012"/>
                  <a:pt x="5212580" y="5842012"/>
                  <a:pt x="5443187" y="5912197"/>
                </a:cubicBezTo>
                <a:cubicBezTo>
                  <a:pt x="5627002" y="5969012"/>
                  <a:pt x="5536765" y="6049223"/>
                  <a:pt x="6001321" y="6202962"/>
                </a:cubicBezTo>
                <a:cubicBezTo>
                  <a:pt x="5824188" y="6253093"/>
                  <a:pt x="5593581" y="6156172"/>
                  <a:pt x="5506685" y="6416857"/>
                </a:cubicBezTo>
                <a:cubicBezTo>
                  <a:pt x="5643713" y="6463648"/>
                  <a:pt x="5807477" y="6420200"/>
                  <a:pt x="5904398" y="6543858"/>
                </a:cubicBezTo>
                <a:cubicBezTo>
                  <a:pt x="5934478" y="6580622"/>
                  <a:pt x="5964557" y="6604017"/>
                  <a:pt x="6001321" y="6624068"/>
                </a:cubicBezTo>
                <a:cubicBezTo>
                  <a:pt x="5984612" y="6630754"/>
                  <a:pt x="5964557" y="6637437"/>
                  <a:pt x="5951188" y="6644121"/>
                </a:cubicBezTo>
                <a:cubicBezTo>
                  <a:pt x="5977925" y="6667518"/>
                  <a:pt x="6663060" y="6794517"/>
                  <a:pt x="6836850" y="6797860"/>
                </a:cubicBezTo>
                <a:cubicBezTo>
                  <a:pt x="6761652" y="6822926"/>
                  <a:pt x="6636845" y="6844075"/>
                  <a:pt x="6553814" y="6856412"/>
                </a:cubicBezTo>
                <a:lnTo>
                  <a:pt x="6542822" y="6857984"/>
                </a:lnTo>
                <a:lnTo>
                  <a:pt x="0" y="6857984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663EB73-1DD8-FB7C-521C-2065253E44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0796" y="4287915"/>
            <a:ext cx="5505814" cy="169040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1" i="1" kern="1200" dirty="0">
                <a:latin typeface="Times New Roman"/>
                <a:cs typeface="Times New Roman"/>
              </a:rPr>
              <a:t>Presentation topic : </a:t>
            </a:r>
            <a:r>
              <a:rPr lang="en-US" b="1" i="1" kern="1200" dirty="0">
                <a:solidFill>
                  <a:srgbClr val="0070C0"/>
                </a:solidFill>
                <a:latin typeface="Times New Roman"/>
                <a:cs typeface="Times New Roman"/>
              </a:rPr>
              <a:t>Polymorphism</a:t>
            </a:r>
          </a:p>
        </p:txBody>
      </p:sp>
      <p:pic>
        <p:nvPicPr>
          <p:cNvPr id="4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E1089374-1204-DDAA-BDBD-32D83FF0CE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339" r="-1" b="3229"/>
          <a:stretch/>
        </p:blipFill>
        <p:spPr>
          <a:xfrm>
            <a:off x="7653541" y="6"/>
            <a:ext cx="4538463" cy="3877247"/>
          </a:xfrm>
          <a:custGeom>
            <a:avLst/>
            <a:gdLst/>
            <a:ahLst/>
            <a:cxnLst/>
            <a:rect l="l" t="t" r="r" b="b"/>
            <a:pathLst>
              <a:path w="4538463" h="3877247">
                <a:moveTo>
                  <a:pt x="0" y="0"/>
                </a:moveTo>
                <a:lnTo>
                  <a:pt x="4538463" y="0"/>
                </a:lnTo>
                <a:lnTo>
                  <a:pt x="4538463" y="3437173"/>
                </a:lnTo>
                <a:lnTo>
                  <a:pt x="4530710" y="3429000"/>
                </a:lnTo>
                <a:cubicBezTo>
                  <a:pt x="4370289" y="3495842"/>
                  <a:pt x="4239946" y="3686344"/>
                  <a:pt x="4056129" y="3636211"/>
                </a:cubicBezTo>
                <a:cubicBezTo>
                  <a:pt x="3872313" y="3589422"/>
                  <a:pt x="3788760" y="3830055"/>
                  <a:pt x="3618310" y="3756528"/>
                </a:cubicBezTo>
                <a:cubicBezTo>
                  <a:pt x="3394389" y="3823371"/>
                  <a:pt x="3163783" y="3823371"/>
                  <a:pt x="2933176" y="3810002"/>
                </a:cubicBezTo>
                <a:cubicBezTo>
                  <a:pt x="2702570" y="3840081"/>
                  <a:pt x="2471962" y="3873503"/>
                  <a:pt x="2238015" y="3850107"/>
                </a:cubicBezTo>
                <a:cubicBezTo>
                  <a:pt x="2007408" y="3870161"/>
                  <a:pt x="1783486" y="3883529"/>
                  <a:pt x="1552880" y="3863476"/>
                </a:cubicBezTo>
                <a:cubicBezTo>
                  <a:pt x="1322274" y="3886870"/>
                  <a:pt x="1091667" y="3876844"/>
                  <a:pt x="864402" y="3860134"/>
                </a:cubicBezTo>
                <a:cubicBezTo>
                  <a:pt x="757455" y="3860134"/>
                  <a:pt x="653849" y="3856792"/>
                  <a:pt x="546902" y="3856792"/>
                </a:cubicBezTo>
                <a:cubicBezTo>
                  <a:pt x="404861" y="3850108"/>
                  <a:pt x="262821" y="3845095"/>
                  <a:pt x="120363" y="3840499"/>
                </a:cubicBezTo>
                <a:lnTo>
                  <a:pt x="0" y="3836632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34572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3">
            <a:extLst>
              <a:ext uri="{FF2B5EF4-FFF2-40B4-BE49-F238E27FC236}">
                <a16:creationId xmlns:a16="http://schemas.microsoft.com/office/drawing/2014/main" id="{05FFA066-6C98-0F3D-8248-573D7A6D31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085" b="2327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8" name="Rectangle 7">
            <a:extLst>
              <a:ext uri="{FF2B5EF4-FFF2-40B4-BE49-F238E27FC236}">
                <a16:creationId xmlns:a16="http://schemas.microsoft.com/office/drawing/2014/main" id="{257363FD-7E77-4145-9483-331A807A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6802" cy="6858000"/>
          </a:xfrm>
          <a:prstGeom prst="rect">
            <a:avLst/>
          </a:prstGeom>
          <a:gradFill flip="none" rotWithShape="1">
            <a:gsLst>
              <a:gs pos="28000">
                <a:schemeClr val="bg2">
                  <a:alpha val="84000"/>
                </a:schemeClr>
              </a:gs>
              <a:gs pos="74000">
                <a:schemeClr val="bg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2" name="Diagram 2">
            <a:extLst>
              <a:ext uri="{FF2B5EF4-FFF2-40B4-BE49-F238E27FC236}">
                <a16:creationId xmlns:a16="http://schemas.microsoft.com/office/drawing/2014/main" id="{79BE0CAE-BE96-B874-518B-95EBD1EAF41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47690139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7600526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7">
            <a:extLst>
              <a:ext uri="{FF2B5EF4-FFF2-40B4-BE49-F238E27FC236}">
                <a16:creationId xmlns:a16="http://schemas.microsoft.com/office/drawing/2014/main" id="{1707FC24-6981-43D9-B525-C7832BA22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11449"/>
            <a:ext cx="4332307" cy="617955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707FC24-6981-43D9-B525-C7832BA22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11449"/>
            <a:ext cx="4332307" cy="617955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7C6FBB6-4580-1237-F475-3A64187292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950" y="742951"/>
            <a:ext cx="3476625" cy="4962524"/>
          </a:xfrm>
        </p:spPr>
        <p:txBody>
          <a:bodyPr vert="horz" lIns="91440" tIns="45720" rIns="91440" bIns="45720" rtlCol="0">
            <a:normAutofit fontScale="90000"/>
          </a:bodyPr>
          <a:lstStyle/>
          <a:p>
            <a:pPr marL="457200" indent="-457200" algn="ctr">
              <a:buAutoNum type="arabicPeriod"/>
            </a:pPr>
            <a:r>
              <a:rPr lang="en-US" sz="3000" dirty="0">
                <a:solidFill>
                  <a:srgbClr val="FFFFFF"/>
                </a:solidFill>
                <a:latin typeface="Times New Roman"/>
                <a:ea typeface="+mj-lt"/>
                <a:cs typeface="+mj-lt"/>
              </a:rPr>
              <a:t>Programmers code can be reused via Polymorphism.</a:t>
            </a:r>
            <a:br>
              <a:rPr lang="en-US" sz="3000" dirty="0">
                <a:solidFill>
                  <a:srgbClr val="FFFFFF"/>
                </a:solidFill>
                <a:latin typeface="Times New Roman"/>
                <a:ea typeface="+mj-lt"/>
                <a:cs typeface="+mj-lt"/>
              </a:rPr>
            </a:br>
            <a:endParaRPr lang="en-US" sz="3000">
              <a:solidFill>
                <a:srgbClr val="FFFFFF"/>
              </a:solidFill>
              <a:latin typeface="Times New Roman"/>
              <a:cs typeface="Times New Roman"/>
            </a:endParaRPr>
          </a:p>
          <a:p>
            <a:pPr algn="ctr"/>
            <a:r>
              <a:rPr lang="en-US" sz="3000" dirty="0">
                <a:solidFill>
                  <a:srgbClr val="FFFFFF"/>
                </a:solidFill>
                <a:latin typeface="Times New Roman"/>
                <a:ea typeface="+mj-lt"/>
                <a:cs typeface="+mj-lt"/>
              </a:rPr>
              <a:t>2. Supports a single variable name for multiple data types.</a:t>
            </a:r>
            <a:br>
              <a:rPr lang="en-US" sz="3000" dirty="0">
                <a:solidFill>
                  <a:srgbClr val="FFFFFF"/>
                </a:solidFill>
                <a:latin typeface="Times New Roman"/>
                <a:ea typeface="+mj-lt"/>
                <a:cs typeface="+mj-lt"/>
              </a:rPr>
            </a:br>
            <a:br>
              <a:rPr lang="en-US" sz="3000" dirty="0">
                <a:latin typeface="Times New Roman"/>
                <a:ea typeface="+mj-lt"/>
                <a:cs typeface="+mj-lt"/>
              </a:rPr>
            </a:br>
            <a:r>
              <a:rPr lang="en-US" sz="3000" dirty="0">
                <a:solidFill>
                  <a:srgbClr val="FFFFFF"/>
                </a:solidFill>
                <a:latin typeface="Times New Roman"/>
                <a:ea typeface="+mj-lt"/>
                <a:cs typeface="+mj-lt"/>
              </a:rPr>
              <a:t>3. Saves a lot of time.</a:t>
            </a:r>
            <a:br>
              <a:rPr lang="en-US" sz="3000" dirty="0">
                <a:solidFill>
                  <a:srgbClr val="FFFFFF"/>
                </a:solidFill>
                <a:latin typeface="Times New Roman"/>
                <a:ea typeface="+mj-lt"/>
                <a:cs typeface="+mj-lt"/>
              </a:rPr>
            </a:br>
            <a:br>
              <a:rPr lang="en-US" sz="3000" dirty="0">
                <a:latin typeface="Times New Roman"/>
                <a:ea typeface="+mj-lt"/>
                <a:cs typeface="+mj-lt"/>
              </a:rPr>
            </a:br>
            <a:r>
              <a:rPr lang="en-US" sz="3000" dirty="0">
                <a:solidFill>
                  <a:srgbClr val="FFFFFF"/>
                </a:solidFill>
                <a:latin typeface="Times New Roman"/>
                <a:ea typeface="+mj-lt"/>
                <a:cs typeface="+mj-lt"/>
              </a:rPr>
              <a:t>4. Easy to debug the codes.</a:t>
            </a:r>
          </a:p>
          <a:p>
            <a:pPr algn="ctr"/>
            <a:endParaRPr lang="en-US" sz="3000">
              <a:solidFill>
                <a:srgbClr val="FFFFFF"/>
              </a:solidFill>
              <a:latin typeface="Times New Roman"/>
              <a:cs typeface="Calibri Light"/>
            </a:endParaRPr>
          </a:p>
        </p:txBody>
      </p:sp>
      <p:pic>
        <p:nvPicPr>
          <p:cNvPr id="2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1E13E36B-E456-C9E7-7BE9-9DF8271F74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3822" y="1614362"/>
            <a:ext cx="6553545" cy="3637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2946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77654C-91DF-0CEE-440C-D5FCB8AEAB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329" y="1852474"/>
            <a:ext cx="3941712" cy="222707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600" b="1" kern="1200" dirty="0">
                <a:latin typeface="Times New Roman"/>
                <a:cs typeface="Times New Roman"/>
              </a:rPr>
              <a:t>Real life example of polymorphism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1A812625-3888-596E-D722-925D72AD6C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10413" y="491223"/>
            <a:ext cx="7732479" cy="59368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8EA5B44-81C5-6A63-17B4-D77B87F5665C}"/>
              </a:ext>
            </a:extLst>
          </p:cNvPr>
          <p:cNvSpPr txBox="1"/>
          <p:nvPr/>
        </p:nvSpPr>
        <p:spPr>
          <a:xfrm>
            <a:off x="10460854" y="4142913"/>
            <a:ext cx="1331650" cy="281126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CC2569-346A-276F-13A8-B0E0BB9BFCBB}"/>
              </a:ext>
            </a:extLst>
          </p:cNvPr>
          <p:cNvSpPr txBox="1"/>
          <p:nvPr/>
        </p:nvSpPr>
        <p:spPr>
          <a:xfrm>
            <a:off x="5053263" y="6244389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D" dirty="0"/>
              <a:t>Samba</a:t>
            </a:r>
          </a:p>
        </p:txBody>
      </p:sp>
    </p:spTree>
    <p:extLst>
      <p:ext uri="{BB962C8B-B14F-4D97-AF65-F5344CB8AC3E}">
        <p14:creationId xmlns:p14="http://schemas.microsoft.com/office/powerpoint/2010/main" val="13980436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7" name="Rectangle 1256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59" name="Freeform: Shape 1258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61" name="Rectangle 1260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3" name="Rectangle 1262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5" name="Freeform: Shape 1264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67" name="Isosceles Triangle 1266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9" name="Isosceles Triangle 1268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252" name="Diagram 1252">
            <a:extLst>
              <a:ext uri="{FF2B5EF4-FFF2-40B4-BE49-F238E27FC236}">
                <a16:creationId xmlns:a16="http://schemas.microsoft.com/office/drawing/2014/main" id="{6F0ABE6B-1065-001F-AAFB-07E68FCE19D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04836727"/>
              </p:ext>
            </p:extLst>
          </p:nvPr>
        </p:nvGraphicFramePr>
        <p:xfrm>
          <a:off x="355108" y="179775"/>
          <a:ext cx="11629741" cy="64984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559860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EE73255-8084-4DF9-BB0B-15EAC92E2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B630407-B5C3-4127-26A4-D833137A51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938" y="1187537"/>
            <a:ext cx="2815800" cy="4710343"/>
          </a:xfrm>
        </p:spPr>
        <p:txBody>
          <a:bodyPr>
            <a:normAutofit/>
          </a:bodyPr>
          <a:lstStyle/>
          <a:p>
            <a:r>
              <a:rPr lang="en-US" sz="4000" b="1" i="1" dirty="0">
                <a:solidFill>
                  <a:srgbClr val="2C2C2C"/>
                </a:solidFill>
                <a:latin typeface="Times New Roman"/>
                <a:cs typeface="Calibri Light"/>
              </a:rPr>
              <a:t>Method overloading</a:t>
            </a:r>
            <a:br>
              <a:rPr lang="en-US" sz="4000" b="1" i="1" dirty="0">
                <a:latin typeface="Times New Roman"/>
                <a:cs typeface="Calibri Light"/>
              </a:rPr>
            </a:br>
            <a:endParaRPr lang="en-US" sz="4000" b="1" i="1">
              <a:solidFill>
                <a:srgbClr val="2C2C2C"/>
              </a:solidFill>
              <a:latin typeface="Times New Roman"/>
              <a:cs typeface="Times New Roman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67048353-8981-459A-9BC6-9711CE462E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80067" y="484632"/>
            <a:ext cx="8129016" cy="5724144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F7283809-A84E-E8AA-563E-C5514CDF4E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95" b="1"/>
          <a:stretch/>
        </p:blipFill>
        <p:spPr>
          <a:xfrm>
            <a:off x="4062964" y="942538"/>
            <a:ext cx="7163222" cy="4808332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14496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4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032C93B-34EE-81D2-79C1-5A471DA7CD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9398" y="643467"/>
            <a:ext cx="10413203" cy="5571065"/>
          </a:xfrm>
          <a:prstGeom prst="rect">
            <a:avLst/>
          </a:prstGeom>
          <a:ln>
            <a:noFill/>
          </a:ln>
        </p:spPr>
      </p:pic>
      <p:sp>
        <p:nvSpPr>
          <p:cNvPr id="35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260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63</TotalTime>
  <Words>503</Words>
  <Application>Microsoft Macintosh PowerPoint</Application>
  <PresentationFormat>Widescreen</PresentationFormat>
  <Paragraphs>87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Presentation topic : Polymorphism</vt:lpstr>
      <vt:lpstr>PowerPoint Presentation</vt:lpstr>
      <vt:lpstr>Programmers code can be reused via Polymorphism.  2. Supports a single variable name for multiple data types.  3. Saves a lot of time.  4. Easy to debug the codes. </vt:lpstr>
      <vt:lpstr>Real life example of polymorphism</vt:lpstr>
      <vt:lpstr>PowerPoint Presentation</vt:lpstr>
      <vt:lpstr>Method overloading </vt:lpstr>
      <vt:lpstr>PowerPoint Presentation</vt:lpstr>
      <vt:lpstr>Different ways to overload the method   </vt:lpstr>
      <vt:lpstr>UML diagram of method overloading</vt:lpstr>
      <vt:lpstr>Method overriding </vt:lpstr>
      <vt:lpstr>Rules for,</vt:lpstr>
      <vt:lpstr>UML diagram:</vt:lpstr>
      <vt:lpstr>Example code of method overriding</vt:lpstr>
      <vt:lpstr>method overloading vs method overriding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Tamanna Akter</cp:lastModifiedBy>
  <cp:revision>1002</cp:revision>
  <dcterms:created xsi:type="dcterms:W3CDTF">2022-11-13T16:14:40Z</dcterms:created>
  <dcterms:modified xsi:type="dcterms:W3CDTF">2023-04-06T14:46:00Z</dcterms:modified>
</cp:coreProperties>
</file>